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2"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704"/>
  </p:normalViewPr>
  <p:slideViewPr>
    <p:cSldViewPr snapToGrid="0">
      <p:cViewPr varScale="1">
        <p:scale>
          <a:sx n="115" d="100"/>
          <a:sy n="115" d="100"/>
        </p:scale>
        <p:origin x="10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10.jpeg"/><Relationship Id="rId2" Type="http://schemas.openxmlformats.org/officeDocument/2006/relationships/image" Target="../media/image3.gi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10.jpeg"/><Relationship Id="rId2" Type="http://schemas.openxmlformats.org/officeDocument/2006/relationships/image" Target="../media/image3.gi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co">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20B8CDF4-463C-49A4-AB31-5818F8BEE00B}"/>
              </a:ext>
            </a:extLst>
          </p:cNvPr>
          <p:cNvSpPr/>
          <p:nvPr userDrawn="1"/>
        </p:nvSpPr>
        <p:spPr>
          <a:xfrm>
            <a:off x="-3432629" y="-2157046"/>
            <a:ext cx="19057258" cy="1117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Graphic 4">
            <a:extLst>
              <a:ext uri="{FF2B5EF4-FFF2-40B4-BE49-F238E27FC236}">
                <a16:creationId xmlns:a16="http://schemas.microsoft.com/office/drawing/2014/main" id="{4C432A31-AC2C-42F8-AA98-FE17AEF8BD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6264" y="6053515"/>
            <a:ext cx="1591200" cy="461517"/>
          </a:xfrm>
          <a:prstGeom prst="rect">
            <a:avLst/>
          </a:prstGeom>
        </p:spPr>
      </p:pic>
      <p:sp>
        <p:nvSpPr>
          <p:cNvPr id="2" name="Slide Number Placeholder 1">
            <a:extLst>
              <a:ext uri="{FF2B5EF4-FFF2-40B4-BE49-F238E27FC236}">
                <a16:creationId xmlns:a16="http://schemas.microsoft.com/office/drawing/2014/main" id="{829997C1-E4B4-4F6A-A6B6-B0F7679BF5F1}"/>
              </a:ext>
            </a:extLst>
          </p:cNvPr>
          <p:cNvSpPr>
            <a:spLocks noGrp="1"/>
          </p:cNvSpPr>
          <p:nvPr>
            <p:ph type="sldNum" sz="quarter" idx="10"/>
          </p:nvPr>
        </p:nvSpPr>
        <p:spPr/>
        <p:txBody>
          <a:bodyPr/>
          <a:lstStyle/>
          <a:p>
            <a:fld id="{5A195573-6125-40C3-AA0C-3AC6CFB9F86B}" type="slidenum">
              <a:rPr lang="en-US" smtClean="0"/>
              <a:pPr/>
              <a:t>‹#›</a:t>
            </a:fld>
            <a:endParaRPr lang="en-US"/>
          </a:p>
        </p:txBody>
      </p:sp>
      <p:sp>
        <p:nvSpPr>
          <p:cNvPr id="7" name="Rectangle 106">
            <a:extLst>
              <a:ext uri="{FF2B5EF4-FFF2-40B4-BE49-F238E27FC236}">
                <a16:creationId xmlns:a16="http://schemas.microsoft.com/office/drawing/2014/main" id="{D826F394-93B2-42BA-B2DF-9C07ADC6E80D}"/>
              </a:ext>
            </a:extLst>
          </p:cNvPr>
          <p:cNvSpPr>
            <a:spLocks noChangeArrowheads="1"/>
          </p:cNvSpPr>
          <p:nvPr userDrawn="1"/>
        </p:nvSpPr>
        <p:spPr bwMode="gray">
          <a:xfrm>
            <a:off x="-2463800" y="5269721"/>
            <a:ext cx="2329217" cy="1588279"/>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Reset slide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Under the tab 'Home', at the top left of the new slide button, there is a 'Reset' button. If this button is pressed, the slide will reset everything to correct the house style (colors, font sizes, image placement, etc.)</a:t>
            </a:r>
          </a:p>
        </p:txBody>
      </p:sp>
    </p:spTree>
    <p:extLst>
      <p:ext uri="{BB962C8B-B14F-4D97-AF65-F5344CB8AC3E}">
        <p14:creationId xmlns:p14="http://schemas.microsoft.com/office/powerpoint/2010/main" val="98108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koloms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11" name="Text Placeholder 12">
            <a:extLst>
              <a:ext uri="{FF2B5EF4-FFF2-40B4-BE49-F238E27FC236}">
                <a16:creationId xmlns:a16="http://schemas.microsoft.com/office/drawing/2014/main" id="{BF03EF43-1CE9-43B9-9D99-256AC413D31E}"/>
              </a:ext>
            </a:extLst>
          </p:cNvPr>
          <p:cNvSpPr>
            <a:spLocks noGrp="1"/>
          </p:cNvSpPr>
          <p:nvPr>
            <p:ph type="body" sz="quarter" idx="10" hasCustomPrompt="1"/>
          </p:nvPr>
        </p:nvSpPr>
        <p:spPr>
          <a:xfrm>
            <a:off x="619125" y="1476375"/>
            <a:ext cx="5330825" cy="432000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a:p>
            <a:pPr lvl="0"/>
            <a:endParaRPr lang="en-US" noProof="0"/>
          </a:p>
        </p:txBody>
      </p:sp>
      <p:sp>
        <p:nvSpPr>
          <p:cNvPr id="15" name="Text Placeholder 12">
            <a:extLst>
              <a:ext uri="{FF2B5EF4-FFF2-40B4-BE49-F238E27FC236}">
                <a16:creationId xmlns:a16="http://schemas.microsoft.com/office/drawing/2014/main" id="{79C41B6F-A534-4BD9-9984-FECBB4CC7474}"/>
              </a:ext>
            </a:extLst>
          </p:cNvPr>
          <p:cNvSpPr>
            <a:spLocks noGrp="1"/>
          </p:cNvSpPr>
          <p:nvPr>
            <p:ph type="body" sz="quarter" idx="11" hasCustomPrompt="1"/>
          </p:nvPr>
        </p:nvSpPr>
        <p:spPr>
          <a:xfrm>
            <a:off x="6264275" y="1476375"/>
            <a:ext cx="5330825" cy="432000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5" name="Slide Number Placeholder 4">
            <a:extLst>
              <a:ext uri="{FF2B5EF4-FFF2-40B4-BE49-F238E27FC236}">
                <a16:creationId xmlns:a16="http://schemas.microsoft.com/office/drawing/2014/main" id="{2A484065-0AA2-4FEF-9C7E-2E004F682004}"/>
              </a:ext>
            </a:extLst>
          </p:cNvPr>
          <p:cNvSpPr>
            <a:spLocks noGrp="1"/>
          </p:cNvSpPr>
          <p:nvPr>
            <p:ph type="sldNum" sz="quarter" idx="12"/>
          </p:nvPr>
        </p:nvSpPr>
        <p:spPr/>
        <p:txBody>
          <a:bodyPr/>
          <a:lstStyle/>
          <a:p>
            <a:fld id="{5A195573-6125-40C3-AA0C-3AC6CFB9F86B}" type="slidenum">
              <a:rPr lang="en-US" smtClean="0"/>
              <a:pPr/>
              <a:t>‹#›</a:t>
            </a:fld>
            <a:endParaRPr lang="en-US"/>
          </a:p>
        </p:txBody>
      </p:sp>
      <p:grpSp>
        <p:nvGrpSpPr>
          <p:cNvPr id="13" name="Group 12">
            <a:extLst>
              <a:ext uri="{FF2B5EF4-FFF2-40B4-BE49-F238E27FC236}">
                <a16:creationId xmlns:a16="http://schemas.microsoft.com/office/drawing/2014/main" id="{234842FA-08EA-4288-BC18-B6983BE5D327}"/>
              </a:ext>
            </a:extLst>
          </p:cNvPr>
          <p:cNvGrpSpPr/>
          <p:nvPr userDrawn="1"/>
        </p:nvGrpSpPr>
        <p:grpSpPr>
          <a:xfrm>
            <a:off x="-2463800" y="0"/>
            <a:ext cx="2329217" cy="3010976"/>
            <a:chOff x="-2463800" y="0"/>
            <a:chExt cx="2329217" cy="3010976"/>
          </a:xfrm>
        </p:grpSpPr>
        <p:sp>
          <p:nvSpPr>
            <p:cNvPr id="14" name="Rectangle 106">
              <a:extLst>
                <a:ext uri="{FF2B5EF4-FFF2-40B4-BE49-F238E27FC236}">
                  <a16:creationId xmlns:a16="http://schemas.microsoft.com/office/drawing/2014/main" id="{A875B65C-4493-479C-AFCA-8FF3E53B7F4E}"/>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16" name="Group 15">
              <a:extLst>
                <a:ext uri="{FF2B5EF4-FFF2-40B4-BE49-F238E27FC236}">
                  <a16:creationId xmlns:a16="http://schemas.microsoft.com/office/drawing/2014/main" id="{9CFA26A1-2651-4809-8E15-003AD44F21AF}"/>
                </a:ext>
              </a:extLst>
            </p:cNvPr>
            <p:cNvGrpSpPr/>
            <p:nvPr userDrawn="1"/>
          </p:nvGrpSpPr>
          <p:grpSpPr>
            <a:xfrm>
              <a:off x="-2318863" y="1175951"/>
              <a:ext cx="1847751" cy="535742"/>
              <a:chOff x="-2108199" y="2679700"/>
              <a:chExt cx="2091530" cy="606424"/>
            </a:xfrm>
          </p:grpSpPr>
          <p:grpSp>
            <p:nvGrpSpPr>
              <p:cNvPr id="17" name="Group 16">
                <a:extLst>
                  <a:ext uri="{FF2B5EF4-FFF2-40B4-BE49-F238E27FC236}">
                    <a16:creationId xmlns:a16="http://schemas.microsoft.com/office/drawing/2014/main" id="{325EE056-5179-474F-BDC2-6E1D060B5E9A}"/>
                  </a:ext>
                </a:extLst>
              </p:cNvPr>
              <p:cNvGrpSpPr/>
              <p:nvPr userDrawn="1"/>
            </p:nvGrpSpPr>
            <p:grpSpPr>
              <a:xfrm>
                <a:off x="-2108199" y="2679700"/>
                <a:ext cx="2091530" cy="606424"/>
                <a:chOff x="-2108199" y="2679700"/>
                <a:chExt cx="2091530" cy="606424"/>
              </a:xfrm>
            </p:grpSpPr>
            <p:pic>
              <p:nvPicPr>
                <p:cNvPr id="19" name="Picture 18">
                  <a:extLst>
                    <a:ext uri="{FF2B5EF4-FFF2-40B4-BE49-F238E27FC236}">
                      <a16:creationId xmlns:a16="http://schemas.microsoft.com/office/drawing/2014/main" id="{0953D44B-3A4F-485F-ABA4-033EE1B12622}"/>
                    </a:ext>
                  </a:extLst>
                </p:cNvPr>
                <p:cNvPicPr>
                  <a:picLocks noChangeAspect="1"/>
                </p:cNvPicPr>
                <p:nvPr userDrawn="1"/>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0" name="Rectangle 21">
                  <a:extLst>
                    <a:ext uri="{FF2B5EF4-FFF2-40B4-BE49-F238E27FC236}">
                      <a16:creationId xmlns:a16="http://schemas.microsoft.com/office/drawing/2014/main" id="{4E96C385-1483-41FF-9B03-88B61FA3FB17}"/>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18" name="Graphic 19" descr="Close with solid fill">
                <a:extLst>
                  <a:ext uri="{FF2B5EF4-FFF2-40B4-BE49-F238E27FC236}">
                    <a16:creationId xmlns:a16="http://schemas.microsoft.com/office/drawing/2014/main" id="{C47C3395-066E-4045-A4F4-4DFE78F5BBCE}"/>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Tree>
    <p:extLst>
      <p:ext uri="{BB962C8B-B14F-4D97-AF65-F5344CB8AC3E}">
        <p14:creationId xmlns:p14="http://schemas.microsoft.com/office/powerpoint/2010/main" val="4176206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 met blauw tekstk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13" name="Text Placeholder 12">
            <a:extLst>
              <a:ext uri="{FF2B5EF4-FFF2-40B4-BE49-F238E27FC236}">
                <a16:creationId xmlns:a16="http://schemas.microsoft.com/office/drawing/2014/main" id="{B886690E-8997-48D4-A839-FDFABFF3AD38}"/>
              </a:ext>
            </a:extLst>
          </p:cNvPr>
          <p:cNvSpPr>
            <a:spLocks noGrp="1"/>
          </p:cNvSpPr>
          <p:nvPr>
            <p:ph type="body" sz="quarter" idx="10" hasCustomPrompt="1"/>
          </p:nvPr>
        </p:nvSpPr>
        <p:spPr>
          <a:xfrm>
            <a:off x="619125" y="1476375"/>
            <a:ext cx="5330825" cy="398145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a:p>
            <a:pPr lvl="0"/>
            <a:endParaRPr lang="en-US" noProof="0"/>
          </a:p>
        </p:txBody>
      </p:sp>
      <p:sp>
        <p:nvSpPr>
          <p:cNvPr id="12" name="Text Placeholder 12">
            <a:extLst>
              <a:ext uri="{FF2B5EF4-FFF2-40B4-BE49-F238E27FC236}">
                <a16:creationId xmlns:a16="http://schemas.microsoft.com/office/drawing/2014/main" id="{1576DDBD-8C74-4D66-A41E-01436CB28752}"/>
              </a:ext>
            </a:extLst>
          </p:cNvPr>
          <p:cNvSpPr>
            <a:spLocks noGrp="1"/>
          </p:cNvSpPr>
          <p:nvPr>
            <p:ph type="body" sz="quarter" idx="12" hasCustomPrompt="1"/>
          </p:nvPr>
        </p:nvSpPr>
        <p:spPr>
          <a:xfrm>
            <a:off x="6242050" y="1476375"/>
            <a:ext cx="5330825" cy="3981449"/>
          </a:xfrm>
          <a:blipFill>
            <a:blip r:embed="rId2"/>
            <a:stretch>
              <a:fillRect/>
            </a:stretch>
          </a:blipFill>
        </p:spPr>
        <p:txBody>
          <a:bodyPr lIns="180000" tIns="180000" rIns="180000" bIns="180000">
            <a:noAutofit/>
          </a:bodyPr>
          <a:lstStyle>
            <a:lvl1pPr>
              <a:lnSpc>
                <a:spcPct val="90000"/>
              </a:lnSpc>
              <a:spcBef>
                <a:spcPts val="0"/>
              </a:spcBef>
              <a:spcAft>
                <a:spcPts val="0"/>
              </a:spcAft>
              <a:defRPr sz="1800" b="1">
                <a:solidFill>
                  <a:schemeClr val="tx1"/>
                </a:solidFill>
              </a:defRPr>
            </a:lvl1pPr>
            <a:lvl2pPr marL="0" indent="0">
              <a:lnSpc>
                <a:spcPct val="90000"/>
              </a:lnSpc>
              <a:spcBef>
                <a:spcPts val="0"/>
              </a:spcBef>
              <a:spcAft>
                <a:spcPts val="0"/>
              </a:spcAft>
              <a:buNone/>
              <a:defRPr sz="1800">
                <a:solidFill>
                  <a:schemeClr val="tx1"/>
                </a:solidFill>
              </a:defRPr>
            </a:lvl2pPr>
            <a:lvl3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3pPr>
            <a:lvl4pPr marL="360000"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3" name="Slide Number Placeholder 2">
            <a:extLst>
              <a:ext uri="{FF2B5EF4-FFF2-40B4-BE49-F238E27FC236}">
                <a16:creationId xmlns:a16="http://schemas.microsoft.com/office/drawing/2014/main" id="{8AC7641A-38B1-4899-903F-F3E44E2A41DE}"/>
              </a:ext>
            </a:extLst>
          </p:cNvPr>
          <p:cNvSpPr>
            <a:spLocks noGrp="1"/>
          </p:cNvSpPr>
          <p:nvPr>
            <p:ph type="sldNum" sz="quarter" idx="13"/>
          </p:nvPr>
        </p:nvSpPr>
        <p:spPr/>
        <p:txBody>
          <a:bodyPr/>
          <a:lstStyle/>
          <a:p>
            <a:fld id="{5A195573-6125-40C3-AA0C-3AC6CFB9F86B}" type="slidenum">
              <a:rPr lang="en-US" smtClean="0"/>
              <a:pPr/>
              <a:t>‹#›</a:t>
            </a:fld>
            <a:endParaRPr lang="en-US"/>
          </a:p>
        </p:txBody>
      </p:sp>
      <p:grpSp>
        <p:nvGrpSpPr>
          <p:cNvPr id="15" name="Group 14">
            <a:extLst>
              <a:ext uri="{FF2B5EF4-FFF2-40B4-BE49-F238E27FC236}">
                <a16:creationId xmlns:a16="http://schemas.microsoft.com/office/drawing/2014/main" id="{C35711A8-79CB-4879-854E-0AA09840DC42}"/>
              </a:ext>
            </a:extLst>
          </p:cNvPr>
          <p:cNvGrpSpPr/>
          <p:nvPr userDrawn="1"/>
        </p:nvGrpSpPr>
        <p:grpSpPr>
          <a:xfrm>
            <a:off x="-2463800" y="0"/>
            <a:ext cx="2329217" cy="3010976"/>
            <a:chOff x="-2463800" y="0"/>
            <a:chExt cx="2329217" cy="3010976"/>
          </a:xfrm>
        </p:grpSpPr>
        <p:sp>
          <p:nvSpPr>
            <p:cNvPr id="16" name="Rectangle 106">
              <a:extLst>
                <a:ext uri="{FF2B5EF4-FFF2-40B4-BE49-F238E27FC236}">
                  <a16:creationId xmlns:a16="http://schemas.microsoft.com/office/drawing/2014/main" id="{6E4872CE-7110-4430-B855-CB1E268D8C89}"/>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17" name="Group 16">
              <a:extLst>
                <a:ext uri="{FF2B5EF4-FFF2-40B4-BE49-F238E27FC236}">
                  <a16:creationId xmlns:a16="http://schemas.microsoft.com/office/drawing/2014/main" id="{94E76956-055C-45F1-8D44-17734EA57E15}"/>
                </a:ext>
              </a:extLst>
            </p:cNvPr>
            <p:cNvGrpSpPr/>
            <p:nvPr userDrawn="1"/>
          </p:nvGrpSpPr>
          <p:grpSpPr>
            <a:xfrm>
              <a:off x="-2318863" y="1175951"/>
              <a:ext cx="1847751" cy="535742"/>
              <a:chOff x="-2108199" y="2679700"/>
              <a:chExt cx="2091530" cy="606424"/>
            </a:xfrm>
          </p:grpSpPr>
          <p:grpSp>
            <p:nvGrpSpPr>
              <p:cNvPr id="18" name="Group 17">
                <a:extLst>
                  <a:ext uri="{FF2B5EF4-FFF2-40B4-BE49-F238E27FC236}">
                    <a16:creationId xmlns:a16="http://schemas.microsoft.com/office/drawing/2014/main" id="{4E0504EA-EA22-475B-867B-14F749286627}"/>
                  </a:ext>
                </a:extLst>
              </p:cNvPr>
              <p:cNvGrpSpPr/>
              <p:nvPr userDrawn="1"/>
            </p:nvGrpSpPr>
            <p:grpSpPr>
              <a:xfrm>
                <a:off x="-2108199" y="2679700"/>
                <a:ext cx="2091530" cy="606424"/>
                <a:chOff x="-2108199" y="2679700"/>
                <a:chExt cx="2091530" cy="606424"/>
              </a:xfrm>
            </p:grpSpPr>
            <p:pic>
              <p:nvPicPr>
                <p:cNvPr id="20" name="Picture 19">
                  <a:extLst>
                    <a:ext uri="{FF2B5EF4-FFF2-40B4-BE49-F238E27FC236}">
                      <a16:creationId xmlns:a16="http://schemas.microsoft.com/office/drawing/2014/main" id="{75625AC1-4998-4290-8AFA-1AFBEDE5E6FD}"/>
                    </a:ext>
                  </a:extLst>
                </p:cNvPr>
                <p:cNvPicPr>
                  <a:picLocks noChangeAspect="1"/>
                </p:cNvPicPr>
                <p:nvPr userDrawn="1"/>
              </p:nvPicPr>
              <p:blipFill rotWithShape="1">
                <a:blip r:embed="rId3"/>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1" name="Rectangle 21">
                  <a:extLst>
                    <a:ext uri="{FF2B5EF4-FFF2-40B4-BE49-F238E27FC236}">
                      <a16:creationId xmlns:a16="http://schemas.microsoft.com/office/drawing/2014/main" id="{5A06FD14-EF8B-410A-A2CD-A23E3D21B308}"/>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19" name="Graphic 19" descr="Close with solid fill">
                <a:extLst>
                  <a:ext uri="{FF2B5EF4-FFF2-40B4-BE49-F238E27FC236}">
                    <a16:creationId xmlns:a16="http://schemas.microsoft.com/office/drawing/2014/main" id="{46B7F34A-2AFA-442C-8203-B5D752407DE0}"/>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
        <p:nvSpPr>
          <p:cNvPr id="22" name="Rectangle 106">
            <a:extLst>
              <a:ext uri="{FF2B5EF4-FFF2-40B4-BE49-F238E27FC236}">
                <a16:creationId xmlns:a16="http://schemas.microsoft.com/office/drawing/2014/main" id="{79E80E37-53EB-4C13-9A15-8501F0070CAA}"/>
              </a:ext>
            </a:extLst>
          </p:cNvPr>
          <p:cNvSpPr>
            <a:spLocks noChangeArrowheads="1"/>
          </p:cNvSpPr>
          <p:nvPr userDrawn="1"/>
        </p:nvSpPr>
        <p:spPr bwMode="gray">
          <a:xfrm>
            <a:off x="12326583" y="0"/>
            <a:ext cx="2329217" cy="1164316"/>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Make a text box bigger/smaller</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By pulling the circles/blocks around the text area you can make the text area larger and/or smaller. </a:t>
            </a:r>
          </a:p>
        </p:txBody>
      </p:sp>
    </p:spTree>
    <p:extLst>
      <p:ext uri="{BB962C8B-B14F-4D97-AF65-F5344CB8AC3E}">
        <p14:creationId xmlns:p14="http://schemas.microsoft.com/office/powerpoint/2010/main" val="1232122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met groen tekstk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13" name="Text Placeholder 12">
            <a:extLst>
              <a:ext uri="{FF2B5EF4-FFF2-40B4-BE49-F238E27FC236}">
                <a16:creationId xmlns:a16="http://schemas.microsoft.com/office/drawing/2014/main" id="{B886690E-8997-48D4-A839-FDFABFF3AD38}"/>
              </a:ext>
            </a:extLst>
          </p:cNvPr>
          <p:cNvSpPr>
            <a:spLocks noGrp="1"/>
          </p:cNvSpPr>
          <p:nvPr>
            <p:ph type="body" sz="quarter" idx="10" hasCustomPrompt="1"/>
          </p:nvPr>
        </p:nvSpPr>
        <p:spPr>
          <a:xfrm>
            <a:off x="619125" y="1476375"/>
            <a:ext cx="5330825" cy="398145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18" name="Text Placeholder 12">
            <a:extLst>
              <a:ext uri="{FF2B5EF4-FFF2-40B4-BE49-F238E27FC236}">
                <a16:creationId xmlns:a16="http://schemas.microsoft.com/office/drawing/2014/main" id="{25A166B4-18F6-436E-8167-1C56D0FFDF1B}"/>
              </a:ext>
            </a:extLst>
          </p:cNvPr>
          <p:cNvSpPr>
            <a:spLocks noGrp="1"/>
          </p:cNvSpPr>
          <p:nvPr>
            <p:ph type="body" sz="quarter" idx="12" hasCustomPrompt="1"/>
          </p:nvPr>
        </p:nvSpPr>
        <p:spPr>
          <a:xfrm>
            <a:off x="6242050" y="1476375"/>
            <a:ext cx="5330825" cy="3981449"/>
          </a:xfrm>
          <a:blipFill>
            <a:blip r:embed="rId2"/>
            <a:stretch>
              <a:fillRect/>
            </a:stretch>
          </a:blipFill>
        </p:spPr>
        <p:txBody>
          <a:bodyPr lIns="180000" tIns="180000" rIns="180000" bIns="180000">
            <a:noAutofit/>
          </a:bodyPr>
          <a:lstStyle>
            <a:lvl1pPr>
              <a:lnSpc>
                <a:spcPct val="90000"/>
              </a:lnSpc>
              <a:spcBef>
                <a:spcPts val="0"/>
              </a:spcBef>
              <a:spcAft>
                <a:spcPts val="0"/>
              </a:spcAft>
              <a:defRPr sz="1800" b="1">
                <a:solidFill>
                  <a:schemeClr val="tx1"/>
                </a:solidFill>
              </a:defRPr>
            </a:lvl1pPr>
            <a:lvl2pPr marL="0" indent="0">
              <a:lnSpc>
                <a:spcPct val="90000"/>
              </a:lnSpc>
              <a:spcBef>
                <a:spcPts val="0"/>
              </a:spcBef>
              <a:spcAft>
                <a:spcPts val="0"/>
              </a:spcAft>
              <a:buNone/>
              <a:defRPr sz="1800">
                <a:solidFill>
                  <a:schemeClr val="tx1"/>
                </a:solidFill>
              </a:defRPr>
            </a:lvl2pPr>
            <a:lvl3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3pPr>
            <a:lvl4pPr marL="360000"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3" name="Slide Number Placeholder 2">
            <a:extLst>
              <a:ext uri="{FF2B5EF4-FFF2-40B4-BE49-F238E27FC236}">
                <a16:creationId xmlns:a16="http://schemas.microsoft.com/office/drawing/2014/main" id="{51091E67-127E-4273-8BDF-C6209C5147FA}"/>
              </a:ext>
            </a:extLst>
          </p:cNvPr>
          <p:cNvSpPr>
            <a:spLocks noGrp="1"/>
          </p:cNvSpPr>
          <p:nvPr>
            <p:ph type="sldNum" sz="quarter" idx="13"/>
          </p:nvPr>
        </p:nvSpPr>
        <p:spPr/>
        <p:txBody>
          <a:bodyPr/>
          <a:lstStyle/>
          <a:p>
            <a:fld id="{5A195573-6125-40C3-AA0C-3AC6CFB9F86B}" type="slidenum">
              <a:rPr lang="en-US" smtClean="0"/>
              <a:pPr/>
              <a:t>‹#›</a:t>
            </a:fld>
            <a:endParaRPr lang="en-US"/>
          </a:p>
        </p:txBody>
      </p:sp>
      <p:grpSp>
        <p:nvGrpSpPr>
          <p:cNvPr id="14" name="Group 13">
            <a:extLst>
              <a:ext uri="{FF2B5EF4-FFF2-40B4-BE49-F238E27FC236}">
                <a16:creationId xmlns:a16="http://schemas.microsoft.com/office/drawing/2014/main" id="{9DA0E0F7-D499-4B94-8F9A-7BFC1D63DAEC}"/>
              </a:ext>
            </a:extLst>
          </p:cNvPr>
          <p:cNvGrpSpPr/>
          <p:nvPr userDrawn="1"/>
        </p:nvGrpSpPr>
        <p:grpSpPr>
          <a:xfrm>
            <a:off x="-2463800" y="0"/>
            <a:ext cx="2329217" cy="3010976"/>
            <a:chOff x="-2463800" y="0"/>
            <a:chExt cx="2329217" cy="3010976"/>
          </a:xfrm>
        </p:grpSpPr>
        <p:sp>
          <p:nvSpPr>
            <p:cNvPr id="16" name="Rectangle 106">
              <a:extLst>
                <a:ext uri="{FF2B5EF4-FFF2-40B4-BE49-F238E27FC236}">
                  <a16:creationId xmlns:a16="http://schemas.microsoft.com/office/drawing/2014/main" id="{321236EF-975A-46C4-AA12-0C44C29F6BDD}"/>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17" name="Group 16">
              <a:extLst>
                <a:ext uri="{FF2B5EF4-FFF2-40B4-BE49-F238E27FC236}">
                  <a16:creationId xmlns:a16="http://schemas.microsoft.com/office/drawing/2014/main" id="{D08C2BFE-75F3-46C4-9D9C-DCB6D2614473}"/>
                </a:ext>
              </a:extLst>
            </p:cNvPr>
            <p:cNvGrpSpPr/>
            <p:nvPr userDrawn="1"/>
          </p:nvGrpSpPr>
          <p:grpSpPr>
            <a:xfrm>
              <a:off x="-2318863" y="1175951"/>
              <a:ext cx="1847751" cy="535742"/>
              <a:chOff x="-2108199" y="2679700"/>
              <a:chExt cx="2091530" cy="606424"/>
            </a:xfrm>
          </p:grpSpPr>
          <p:grpSp>
            <p:nvGrpSpPr>
              <p:cNvPr id="19" name="Group 18">
                <a:extLst>
                  <a:ext uri="{FF2B5EF4-FFF2-40B4-BE49-F238E27FC236}">
                    <a16:creationId xmlns:a16="http://schemas.microsoft.com/office/drawing/2014/main" id="{5D79F3AC-D1E4-4A0C-9A36-E9E38C4D0E29}"/>
                  </a:ext>
                </a:extLst>
              </p:cNvPr>
              <p:cNvGrpSpPr/>
              <p:nvPr userDrawn="1"/>
            </p:nvGrpSpPr>
            <p:grpSpPr>
              <a:xfrm>
                <a:off x="-2108199" y="2679700"/>
                <a:ext cx="2091530" cy="606424"/>
                <a:chOff x="-2108199" y="2679700"/>
                <a:chExt cx="2091530" cy="606424"/>
              </a:xfrm>
            </p:grpSpPr>
            <p:pic>
              <p:nvPicPr>
                <p:cNvPr id="21" name="Picture 20">
                  <a:extLst>
                    <a:ext uri="{FF2B5EF4-FFF2-40B4-BE49-F238E27FC236}">
                      <a16:creationId xmlns:a16="http://schemas.microsoft.com/office/drawing/2014/main" id="{92687021-FB6E-4AC2-B72A-9565FCE35699}"/>
                    </a:ext>
                  </a:extLst>
                </p:cNvPr>
                <p:cNvPicPr>
                  <a:picLocks noChangeAspect="1"/>
                </p:cNvPicPr>
                <p:nvPr userDrawn="1"/>
              </p:nvPicPr>
              <p:blipFill rotWithShape="1">
                <a:blip r:embed="rId3"/>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2" name="Rectangle 21">
                  <a:extLst>
                    <a:ext uri="{FF2B5EF4-FFF2-40B4-BE49-F238E27FC236}">
                      <a16:creationId xmlns:a16="http://schemas.microsoft.com/office/drawing/2014/main" id="{A1C1C8F5-1060-43BB-B2C7-D4506626F7D5}"/>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20" name="Graphic 19" descr="Close with solid fill">
                <a:extLst>
                  <a:ext uri="{FF2B5EF4-FFF2-40B4-BE49-F238E27FC236}">
                    <a16:creationId xmlns:a16="http://schemas.microsoft.com/office/drawing/2014/main" id="{334D284C-C75B-4F69-874D-D038C9624830}"/>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
        <p:nvSpPr>
          <p:cNvPr id="30" name="Rectangle 106">
            <a:extLst>
              <a:ext uri="{FF2B5EF4-FFF2-40B4-BE49-F238E27FC236}">
                <a16:creationId xmlns:a16="http://schemas.microsoft.com/office/drawing/2014/main" id="{A5838C33-6DBA-4D17-87A7-6B0E43B8A9C4}"/>
              </a:ext>
            </a:extLst>
          </p:cNvPr>
          <p:cNvSpPr>
            <a:spLocks noChangeArrowheads="1"/>
          </p:cNvSpPr>
          <p:nvPr userDrawn="1"/>
        </p:nvSpPr>
        <p:spPr bwMode="gray">
          <a:xfrm>
            <a:off x="12326583" y="0"/>
            <a:ext cx="2329217" cy="1164316"/>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Make a text box bigger/smaller</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By pulling the circles/blocks around the text area you can make the text area larger and/or smaller. </a:t>
            </a:r>
          </a:p>
        </p:txBody>
      </p:sp>
    </p:spTree>
    <p:extLst>
      <p:ext uri="{BB962C8B-B14F-4D97-AF65-F5344CB8AC3E}">
        <p14:creationId xmlns:p14="http://schemas.microsoft.com/office/powerpoint/2010/main" val="2213715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uw tekstkader 2-kolo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15" name="Text Placeholder 12">
            <a:extLst>
              <a:ext uri="{FF2B5EF4-FFF2-40B4-BE49-F238E27FC236}">
                <a16:creationId xmlns:a16="http://schemas.microsoft.com/office/drawing/2014/main" id="{A52874E6-6635-479D-9523-22F094A3E5C5}"/>
              </a:ext>
            </a:extLst>
          </p:cNvPr>
          <p:cNvSpPr>
            <a:spLocks noGrp="1"/>
          </p:cNvSpPr>
          <p:nvPr>
            <p:ph type="body" sz="quarter" idx="10" hasCustomPrompt="1"/>
          </p:nvPr>
        </p:nvSpPr>
        <p:spPr>
          <a:xfrm>
            <a:off x="619125" y="1476375"/>
            <a:ext cx="5330825" cy="3981449"/>
          </a:xfrm>
          <a:blipFill>
            <a:blip r:embed="rId2"/>
            <a:stretch>
              <a:fillRect/>
            </a:stretch>
          </a:blipFill>
        </p:spPr>
        <p:txBody>
          <a:bodyPr lIns="180000" tIns="180000" rIns="180000" bIns="180000">
            <a:noAutofit/>
          </a:bodyPr>
          <a:lstStyle>
            <a:lvl1pPr>
              <a:lnSpc>
                <a:spcPct val="90000"/>
              </a:lnSpc>
              <a:spcBef>
                <a:spcPts val="0"/>
              </a:spcBef>
              <a:spcAft>
                <a:spcPts val="0"/>
              </a:spcAft>
              <a:defRPr sz="1800" b="1">
                <a:solidFill>
                  <a:schemeClr val="tx1"/>
                </a:solidFill>
              </a:defRPr>
            </a:lvl1pPr>
            <a:lvl2pPr marL="0" indent="0">
              <a:lnSpc>
                <a:spcPct val="90000"/>
              </a:lnSpc>
              <a:spcBef>
                <a:spcPts val="0"/>
              </a:spcBef>
              <a:spcAft>
                <a:spcPts val="0"/>
              </a:spcAft>
              <a:buNone/>
              <a:defRPr sz="1800">
                <a:solidFill>
                  <a:schemeClr val="tx1"/>
                </a:solidFill>
              </a:defRPr>
            </a:lvl2pPr>
            <a:lvl3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3pPr>
            <a:lvl4pPr marL="360000"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16" name="Text Placeholder 12">
            <a:extLst>
              <a:ext uri="{FF2B5EF4-FFF2-40B4-BE49-F238E27FC236}">
                <a16:creationId xmlns:a16="http://schemas.microsoft.com/office/drawing/2014/main" id="{98A39B0A-3AD7-41A8-8CF5-32BCF6B2DC92}"/>
              </a:ext>
            </a:extLst>
          </p:cNvPr>
          <p:cNvSpPr>
            <a:spLocks noGrp="1"/>
          </p:cNvSpPr>
          <p:nvPr>
            <p:ph type="body" sz="quarter" idx="12" hasCustomPrompt="1"/>
          </p:nvPr>
        </p:nvSpPr>
        <p:spPr>
          <a:xfrm>
            <a:off x="6242050" y="1476375"/>
            <a:ext cx="5330825" cy="3981449"/>
          </a:xfrm>
          <a:blipFill>
            <a:blip r:embed="rId2"/>
            <a:stretch>
              <a:fillRect/>
            </a:stretch>
          </a:blipFill>
        </p:spPr>
        <p:txBody>
          <a:bodyPr lIns="180000" tIns="180000" rIns="180000" bIns="180000">
            <a:noAutofit/>
          </a:bodyPr>
          <a:lstStyle>
            <a:lvl1pPr>
              <a:lnSpc>
                <a:spcPct val="90000"/>
              </a:lnSpc>
              <a:spcBef>
                <a:spcPts val="0"/>
              </a:spcBef>
              <a:spcAft>
                <a:spcPts val="0"/>
              </a:spcAft>
              <a:defRPr sz="1800" b="1">
                <a:solidFill>
                  <a:schemeClr val="tx1"/>
                </a:solidFill>
              </a:defRPr>
            </a:lvl1pPr>
            <a:lvl2pPr marL="0" indent="0">
              <a:lnSpc>
                <a:spcPct val="90000"/>
              </a:lnSpc>
              <a:spcBef>
                <a:spcPts val="0"/>
              </a:spcBef>
              <a:spcAft>
                <a:spcPts val="0"/>
              </a:spcAft>
              <a:buNone/>
              <a:defRPr sz="1800">
                <a:solidFill>
                  <a:schemeClr val="tx1"/>
                </a:solidFill>
              </a:defRPr>
            </a:lvl2pPr>
            <a:lvl3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3pPr>
            <a:lvl4pPr marL="360000"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3" name="Slide Number Placeholder 2">
            <a:extLst>
              <a:ext uri="{FF2B5EF4-FFF2-40B4-BE49-F238E27FC236}">
                <a16:creationId xmlns:a16="http://schemas.microsoft.com/office/drawing/2014/main" id="{6DB80AE6-D131-488D-86D5-21F4C600ADB7}"/>
              </a:ext>
            </a:extLst>
          </p:cNvPr>
          <p:cNvSpPr>
            <a:spLocks noGrp="1"/>
          </p:cNvSpPr>
          <p:nvPr>
            <p:ph type="sldNum" sz="quarter" idx="13"/>
          </p:nvPr>
        </p:nvSpPr>
        <p:spPr/>
        <p:txBody>
          <a:bodyPr/>
          <a:lstStyle/>
          <a:p>
            <a:fld id="{5A195573-6125-40C3-AA0C-3AC6CFB9F86B}" type="slidenum">
              <a:rPr lang="en-US" smtClean="0"/>
              <a:pPr/>
              <a:t>‹#›</a:t>
            </a:fld>
            <a:endParaRPr lang="en-US"/>
          </a:p>
        </p:txBody>
      </p:sp>
      <p:grpSp>
        <p:nvGrpSpPr>
          <p:cNvPr id="14" name="Group 13">
            <a:extLst>
              <a:ext uri="{FF2B5EF4-FFF2-40B4-BE49-F238E27FC236}">
                <a16:creationId xmlns:a16="http://schemas.microsoft.com/office/drawing/2014/main" id="{37BA8172-61DC-411F-85FE-868FEA63BF42}"/>
              </a:ext>
            </a:extLst>
          </p:cNvPr>
          <p:cNvGrpSpPr/>
          <p:nvPr userDrawn="1"/>
        </p:nvGrpSpPr>
        <p:grpSpPr>
          <a:xfrm>
            <a:off x="-2463800" y="0"/>
            <a:ext cx="2329217" cy="3010976"/>
            <a:chOff x="-2463800" y="0"/>
            <a:chExt cx="2329217" cy="3010976"/>
          </a:xfrm>
        </p:grpSpPr>
        <p:sp>
          <p:nvSpPr>
            <p:cNvPr id="18" name="Rectangle 106">
              <a:extLst>
                <a:ext uri="{FF2B5EF4-FFF2-40B4-BE49-F238E27FC236}">
                  <a16:creationId xmlns:a16="http://schemas.microsoft.com/office/drawing/2014/main" id="{6FFC2F26-AD54-4456-9FEE-E220D436C514}"/>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19" name="Group 18">
              <a:extLst>
                <a:ext uri="{FF2B5EF4-FFF2-40B4-BE49-F238E27FC236}">
                  <a16:creationId xmlns:a16="http://schemas.microsoft.com/office/drawing/2014/main" id="{2E01FE30-5497-427C-A11C-65347BE3A52D}"/>
                </a:ext>
              </a:extLst>
            </p:cNvPr>
            <p:cNvGrpSpPr/>
            <p:nvPr userDrawn="1"/>
          </p:nvGrpSpPr>
          <p:grpSpPr>
            <a:xfrm>
              <a:off x="-2318863" y="1175951"/>
              <a:ext cx="1847751" cy="535742"/>
              <a:chOff x="-2108199" y="2679700"/>
              <a:chExt cx="2091530" cy="606424"/>
            </a:xfrm>
          </p:grpSpPr>
          <p:grpSp>
            <p:nvGrpSpPr>
              <p:cNvPr id="20" name="Group 19">
                <a:extLst>
                  <a:ext uri="{FF2B5EF4-FFF2-40B4-BE49-F238E27FC236}">
                    <a16:creationId xmlns:a16="http://schemas.microsoft.com/office/drawing/2014/main" id="{3F41AE0C-1492-4855-97D1-230D84906DBF}"/>
                  </a:ext>
                </a:extLst>
              </p:cNvPr>
              <p:cNvGrpSpPr/>
              <p:nvPr userDrawn="1"/>
            </p:nvGrpSpPr>
            <p:grpSpPr>
              <a:xfrm>
                <a:off x="-2108199" y="2679700"/>
                <a:ext cx="2091530" cy="606424"/>
                <a:chOff x="-2108199" y="2679700"/>
                <a:chExt cx="2091530" cy="606424"/>
              </a:xfrm>
            </p:grpSpPr>
            <p:pic>
              <p:nvPicPr>
                <p:cNvPr id="22" name="Picture 21">
                  <a:extLst>
                    <a:ext uri="{FF2B5EF4-FFF2-40B4-BE49-F238E27FC236}">
                      <a16:creationId xmlns:a16="http://schemas.microsoft.com/office/drawing/2014/main" id="{980B9078-A446-4D76-BE33-93E0DF4A70F3}"/>
                    </a:ext>
                  </a:extLst>
                </p:cNvPr>
                <p:cNvPicPr>
                  <a:picLocks noChangeAspect="1"/>
                </p:cNvPicPr>
                <p:nvPr userDrawn="1"/>
              </p:nvPicPr>
              <p:blipFill rotWithShape="1">
                <a:blip r:embed="rId3"/>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30" name="Rectangle 21">
                  <a:extLst>
                    <a:ext uri="{FF2B5EF4-FFF2-40B4-BE49-F238E27FC236}">
                      <a16:creationId xmlns:a16="http://schemas.microsoft.com/office/drawing/2014/main" id="{CD0F585F-31F4-4CC0-A5D0-7C5B8E4D4F27}"/>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21" name="Graphic 19" descr="Close with solid fill">
                <a:extLst>
                  <a:ext uri="{FF2B5EF4-FFF2-40B4-BE49-F238E27FC236}">
                    <a16:creationId xmlns:a16="http://schemas.microsoft.com/office/drawing/2014/main" id="{259B2288-5A1C-4172-BB6A-A5573DA97D25}"/>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
        <p:nvSpPr>
          <p:cNvPr id="31" name="Rectangle 106">
            <a:extLst>
              <a:ext uri="{FF2B5EF4-FFF2-40B4-BE49-F238E27FC236}">
                <a16:creationId xmlns:a16="http://schemas.microsoft.com/office/drawing/2014/main" id="{EB6D45FF-7D5D-4DC1-BDC9-F716D2575078}"/>
              </a:ext>
            </a:extLst>
          </p:cNvPr>
          <p:cNvSpPr>
            <a:spLocks noChangeArrowheads="1"/>
          </p:cNvSpPr>
          <p:nvPr userDrawn="1"/>
        </p:nvSpPr>
        <p:spPr bwMode="gray">
          <a:xfrm>
            <a:off x="12326583" y="0"/>
            <a:ext cx="2329217" cy="1164316"/>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Make a text box bigger/smaller</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By pulling the circles/blocks around the text area you can make the text area larger and/or smaller. </a:t>
            </a:r>
          </a:p>
        </p:txBody>
      </p:sp>
    </p:spTree>
    <p:extLst>
      <p:ext uri="{BB962C8B-B14F-4D97-AF65-F5344CB8AC3E}">
        <p14:creationId xmlns:p14="http://schemas.microsoft.com/office/powerpoint/2010/main" val="3615442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uw/groen tekstkader 2-kolo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13" name="Text Placeholder 12">
            <a:extLst>
              <a:ext uri="{FF2B5EF4-FFF2-40B4-BE49-F238E27FC236}">
                <a16:creationId xmlns:a16="http://schemas.microsoft.com/office/drawing/2014/main" id="{B886690E-8997-48D4-A839-FDFABFF3AD38}"/>
              </a:ext>
            </a:extLst>
          </p:cNvPr>
          <p:cNvSpPr>
            <a:spLocks noGrp="1"/>
          </p:cNvSpPr>
          <p:nvPr>
            <p:ph type="body" sz="quarter" idx="10" hasCustomPrompt="1"/>
          </p:nvPr>
        </p:nvSpPr>
        <p:spPr>
          <a:xfrm>
            <a:off x="619125" y="1476375"/>
            <a:ext cx="5330825" cy="3981449"/>
          </a:xfrm>
          <a:blipFill>
            <a:blip r:embed="rId2"/>
            <a:stretch>
              <a:fillRect/>
            </a:stretch>
          </a:blipFill>
        </p:spPr>
        <p:txBody>
          <a:bodyPr lIns="180000" tIns="180000" rIns="180000" bIns="180000">
            <a:noAutofit/>
          </a:bodyPr>
          <a:lstStyle>
            <a:lvl1pPr>
              <a:lnSpc>
                <a:spcPct val="90000"/>
              </a:lnSpc>
              <a:spcBef>
                <a:spcPts val="0"/>
              </a:spcBef>
              <a:spcAft>
                <a:spcPts val="0"/>
              </a:spcAft>
              <a:defRPr sz="1800" b="1">
                <a:solidFill>
                  <a:schemeClr val="tx1"/>
                </a:solidFill>
              </a:defRPr>
            </a:lvl1pPr>
            <a:lvl2pPr marL="0" indent="0">
              <a:lnSpc>
                <a:spcPct val="90000"/>
              </a:lnSpc>
              <a:spcBef>
                <a:spcPts val="0"/>
              </a:spcBef>
              <a:spcAft>
                <a:spcPts val="0"/>
              </a:spcAft>
              <a:buNone/>
              <a:defRPr sz="1800">
                <a:solidFill>
                  <a:schemeClr val="tx1"/>
                </a:solidFill>
              </a:defRPr>
            </a:lvl2pPr>
            <a:lvl3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3pPr>
            <a:lvl4pPr marL="360000"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15" name="Text Placeholder 12">
            <a:extLst>
              <a:ext uri="{FF2B5EF4-FFF2-40B4-BE49-F238E27FC236}">
                <a16:creationId xmlns:a16="http://schemas.microsoft.com/office/drawing/2014/main" id="{9C245039-906D-4B6D-8C16-99BBD8667B65}"/>
              </a:ext>
            </a:extLst>
          </p:cNvPr>
          <p:cNvSpPr>
            <a:spLocks noGrp="1"/>
          </p:cNvSpPr>
          <p:nvPr>
            <p:ph type="body" sz="quarter" idx="12" hasCustomPrompt="1"/>
          </p:nvPr>
        </p:nvSpPr>
        <p:spPr>
          <a:xfrm>
            <a:off x="6242050" y="1476375"/>
            <a:ext cx="5330825" cy="3981449"/>
          </a:xfrm>
          <a:blipFill>
            <a:blip r:embed="rId3"/>
            <a:stretch>
              <a:fillRect/>
            </a:stretch>
          </a:blipFill>
        </p:spPr>
        <p:txBody>
          <a:bodyPr lIns="180000" tIns="180000" rIns="180000" bIns="180000">
            <a:noAutofit/>
          </a:bodyPr>
          <a:lstStyle>
            <a:lvl1pPr>
              <a:lnSpc>
                <a:spcPct val="90000"/>
              </a:lnSpc>
              <a:spcBef>
                <a:spcPts val="0"/>
              </a:spcBef>
              <a:spcAft>
                <a:spcPts val="0"/>
              </a:spcAft>
              <a:defRPr sz="1800" b="1">
                <a:solidFill>
                  <a:schemeClr val="tx1"/>
                </a:solidFill>
              </a:defRPr>
            </a:lvl1pPr>
            <a:lvl2pPr marL="0" indent="0">
              <a:lnSpc>
                <a:spcPct val="90000"/>
              </a:lnSpc>
              <a:spcBef>
                <a:spcPts val="0"/>
              </a:spcBef>
              <a:spcAft>
                <a:spcPts val="0"/>
              </a:spcAft>
              <a:buNone/>
              <a:defRPr sz="1800">
                <a:solidFill>
                  <a:schemeClr val="tx1"/>
                </a:solidFill>
              </a:defRPr>
            </a:lvl2pPr>
            <a:lvl3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3pPr>
            <a:lvl4pPr marL="360000"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3" name="Slide Number Placeholder 2">
            <a:extLst>
              <a:ext uri="{FF2B5EF4-FFF2-40B4-BE49-F238E27FC236}">
                <a16:creationId xmlns:a16="http://schemas.microsoft.com/office/drawing/2014/main" id="{2B339B6A-5A6B-41DB-B7A9-B9400C3E5F80}"/>
              </a:ext>
            </a:extLst>
          </p:cNvPr>
          <p:cNvSpPr>
            <a:spLocks noGrp="1"/>
          </p:cNvSpPr>
          <p:nvPr>
            <p:ph type="sldNum" sz="quarter" idx="13"/>
          </p:nvPr>
        </p:nvSpPr>
        <p:spPr/>
        <p:txBody>
          <a:bodyPr/>
          <a:lstStyle/>
          <a:p>
            <a:fld id="{5A195573-6125-40C3-AA0C-3AC6CFB9F86B}" type="slidenum">
              <a:rPr lang="en-US" smtClean="0"/>
              <a:pPr/>
              <a:t>‹#›</a:t>
            </a:fld>
            <a:endParaRPr lang="en-US"/>
          </a:p>
        </p:txBody>
      </p:sp>
      <p:grpSp>
        <p:nvGrpSpPr>
          <p:cNvPr id="16" name="Group 15">
            <a:extLst>
              <a:ext uri="{FF2B5EF4-FFF2-40B4-BE49-F238E27FC236}">
                <a16:creationId xmlns:a16="http://schemas.microsoft.com/office/drawing/2014/main" id="{FE5988FE-55D4-46B4-B7AA-5AA67993F1EF}"/>
              </a:ext>
            </a:extLst>
          </p:cNvPr>
          <p:cNvGrpSpPr/>
          <p:nvPr userDrawn="1"/>
        </p:nvGrpSpPr>
        <p:grpSpPr>
          <a:xfrm>
            <a:off x="-2463800" y="0"/>
            <a:ext cx="2329217" cy="3010976"/>
            <a:chOff x="-2463800" y="0"/>
            <a:chExt cx="2329217" cy="3010976"/>
          </a:xfrm>
        </p:grpSpPr>
        <p:sp>
          <p:nvSpPr>
            <p:cNvPr id="17" name="Rectangle 106">
              <a:extLst>
                <a:ext uri="{FF2B5EF4-FFF2-40B4-BE49-F238E27FC236}">
                  <a16:creationId xmlns:a16="http://schemas.microsoft.com/office/drawing/2014/main" id="{C77544DF-33D8-4477-B6CF-365D5652ED15}"/>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18" name="Group 17">
              <a:extLst>
                <a:ext uri="{FF2B5EF4-FFF2-40B4-BE49-F238E27FC236}">
                  <a16:creationId xmlns:a16="http://schemas.microsoft.com/office/drawing/2014/main" id="{2AC21E39-1771-45AA-AEF9-15185BCBB75D}"/>
                </a:ext>
              </a:extLst>
            </p:cNvPr>
            <p:cNvGrpSpPr/>
            <p:nvPr userDrawn="1"/>
          </p:nvGrpSpPr>
          <p:grpSpPr>
            <a:xfrm>
              <a:off x="-2318863" y="1175951"/>
              <a:ext cx="1847751" cy="535742"/>
              <a:chOff x="-2108199" y="2679700"/>
              <a:chExt cx="2091530" cy="606424"/>
            </a:xfrm>
          </p:grpSpPr>
          <p:grpSp>
            <p:nvGrpSpPr>
              <p:cNvPr id="19" name="Group 18">
                <a:extLst>
                  <a:ext uri="{FF2B5EF4-FFF2-40B4-BE49-F238E27FC236}">
                    <a16:creationId xmlns:a16="http://schemas.microsoft.com/office/drawing/2014/main" id="{FEA24E63-4136-4629-99EC-AD511F7A8086}"/>
                  </a:ext>
                </a:extLst>
              </p:cNvPr>
              <p:cNvGrpSpPr/>
              <p:nvPr userDrawn="1"/>
            </p:nvGrpSpPr>
            <p:grpSpPr>
              <a:xfrm>
                <a:off x="-2108199" y="2679700"/>
                <a:ext cx="2091530" cy="606424"/>
                <a:chOff x="-2108199" y="2679700"/>
                <a:chExt cx="2091530" cy="606424"/>
              </a:xfrm>
            </p:grpSpPr>
            <p:pic>
              <p:nvPicPr>
                <p:cNvPr id="21" name="Picture 20">
                  <a:extLst>
                    <a:ext uri="{FF2B5EF4-FFF2-40B4-BE49-F238E27FC236}">
                      <a16:creationId xmlns:a16="http://schemas.microsoft.com/office/drawing/2014/main" id="{613342C9-8ED3-4EEA-8A82-505839FD4DF6}"/>
                    </a:ext>
                  </a:extLst>
                </p:cNvPr>
                <p:cNvPicPr>
                  <a:picLocks noChangeAspect="1"/>
                </p:cNvPicPr>
                <p:nvPr userDrawn="1"/>
              </p:nvPicPr>
              <p:blipFill rotWithShape="1">
                <a:blip r:embed="rId4"/>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2" name="Rectangle 21">
                  <a:extLst>
                    <a:ext uri="{FF2B5EF4-FFF2-40B4-BE49-F238E27FC236}">
                      <a16:creationId xmlns:a16="http://schemas.microsoft.com/office/drawing/2014/main" id="{A5CCECA4-DC4C-482A-A035-0893F55E2AE0}"/>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20" name="Graphic 19" descr="Close with solid fill">
                <a:extLst>
                  <a:ext uri="{FF2B5EF4-FFF2-40B4-BE49-F238E27FC236}">
                    <a16:creationId xmlns:a16="http://schemas.microsoft.com/office/drawing/2014/main" id="{2881FE8B-D94B-4834-B5BE-8BCC5C3C5BB0}"/>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
        <p:nvSpPr>
          <p:cNvPr id="30" name="Rectangle 106">
            <a:extLst>
              <a:ext uri="{FF2B5EF4-FFF2-40B4-BE49-F238E27FC236}">
                <a16:creationId xmlns:a16="http://schemas.microsoft.com/office/drawing/2014/main" id="{CC89FBE3-20DB-496D-BFD6-AC5A8CF1EBB8}"/>
              </a:ext>
            </a:extLst>
          </p:cNvPr>
          <p:cNvSpPr>
            <a:spLocks noChangeArrowheads="1"/>
          </p:cNvSpPr>
          <p:nvPr userDrawn="1"/>
        </p:nvSpPr>
        <p:spPr bwMode="gray">
          <a:xfrm>
            <a:off x="12326583" y="0"/>
            <a:ext cx="2329217" cy="1164316"/>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Make a text box bigger/smaller</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By pulling the circles/blocks around the text area you can make the text area larger and/or smaller. </a:t>
            </a:r>
          </a:p>
        </p:txBody>
      </p:sp>
    </p:spTree>
    <p:extLst>
      <p:ext uri="{BB962C8B-B14F-4D97-AF65-F5344CB8AC3E}">
        <p14:creationId xmlns:p14="http://schemas.microsoft.com/office/powerpoint/2010/main" val="227480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oud met afbeelding klei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0F8960A-8517-423E-9815-4FF5C91B160F}"/>
              </a:ext>
            </a:extLst>
          </p:cNvPr>
          <p:cNvSpPr>
            <a:spLocks noGrp="1"/>
          </p:cNvSpPr>
          <p:nvPr>
            <p:ph type="pic" sz="quarter" idx="12" hasCustomPrompt="1"/>
          </p:nvPr>
        </p:nvSpPr>
        <p:spPr>
          <a:xfrm>
            <a:off x="6246814" y="1524000"/>
            <a:ext cx="5343910" cy="3982485"/>
          </a:xfrm>
          <a:custGeom>
            <a:avLst/>
            <a:gdLst>
              <a:gd name="connsiteX0" fmla="*/ 0 w 5343910"/>
              <a:gd name="connsiteY0" fmla="*/ 0 h 3982485"/>
              <a:gd name="connsiteX1" fmla="*/ 4936755 w 5343910"/>
              <a:gd name="connsiteY1" fmla="*/ 0 h 3982485"/>
              <a:gd name="connsiteX2" fmla="*/ 5343910 w 5343910"/>
              <a:gd name="connsiteY2" fmla="*/ 407155 h 3982485"/>
              <a:gd name="connsiteX3" fmla="*/ 5343910 w 5343910"/>
              <a:gd name="connsiteY3" fmla="*/ 3982485 h 3982485"/>
              <a:gd name="connsiteX4" fmla="*/ 407155 w 5343910"/>
              <a:gd name="connsiteY4" fmla="*/ 3982485 h 3982485"/>
              <a:gd name="connsiteX5" fmla="*/ 0 w 5343910"/>
              <a:gd name="connsiteY5" fmla="*/ 3575330 h 398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3910" h="3982485">
                <a:moveTo>
                  <a:pt x="0" y="0"/>
                </a:moveTo>
                <a:lnTo>
                  <a:pt x="4936755" y="0"/>
                </a:lnTo>
                <a:cubicBezTo>
                  <a:pt x="5161963" y="0"/>
                  <a:pt x="5343910" y="181947"/>
                  <a:pt x="5343910" y="407155"/>
                </a:cubicBezTo>
                <a:lnTo>
                  <a:pt x="5343910" y="3982485"/>
                </a:lnTo>
                <a:lnTo>
                  <a:pt x="407155" y="3982485"/>
                </a:lnTo>
                <a:cubicBezTo>
                  <a:pt x="181947" y="3982485"/>
                  <a:pt x="0" y="3800538"/>
                  <a:pt x="0" y="3575330"/>
                </a:cubicBezTo>
                <a:close/>
              </a:path>
            </a:pathLst>
          </a:custGeom>
          <a:solidFill>
            <a:srgbClr val="EAEAEA"/>
          </a:solidFill>
        </p:spPr>
        <p:txBody>
          <a:bodyPr wrap="square" tIns="0" anchor="ctr" anchorCtr="1">
            <a:noAutofit/>
          </a:bodyPr>
          <a:lstStyle>
            <a:lvl1pPr algn="l">
              <a:spcBef>
                <a:spcPts val="0"/>
              </a:spcBef>
              <a:defRPr sz="1200">
                <a:solidFill>
                  <a:schemeClr val="tx1"/>
                </a:solidFill>
              </a:defRPr>
            </a:lvl1pPr>
          </a:lstStyle>
          <a:p>
            <a:r>
              <a:rPr lang="en-US" noProof="0"/>
              <a:t>Click on icon  </a:t>
            </a:r>
            <a:br>
              <a:rPr lang="en-US" noProof="0"/>
            </a:br>
            <a:r>
              <a:rPr lang="en-US" noProof="0"/>
              <a:t>to add picture</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14" name="Text Placeholder 12">
            <a:extLst>
              <a:ext uri="{FF2B5EF4-FFF2-40B4-BE49-F238E27FC236}">
                <a16:creationId xmlns:a16="http://schemas.microsoft.com/office/drawing/2014/main" id="{2078A510-ED0A-4185-89DF-37CC3AF31C91}"/>
              </a:ext>
            </a:extLst>
          </p:cNvPr>
          <p:cNvSpPr>
            <a:spLocks noGrp="1"/>
          </p:cNvSpPr>
          <p:nvPr>
            <p:ph type="body" sz="quarter" idx="11" hasCustomPrompt="1"/>
          </p:nvPr>
        </p:nvSpPr>
        <p:spPr>
          <a:xfrm>
            <a:off x="6653349" y="5647464"/>
            <a:ext cx="4941751" cy="205473"/>
          </a:xfrm>
        </p:spPr>
        <p:txBody>
          <a:bodyPr tIns="0">
            <a:noAutofit/>
          </a:bodyPr>
          <a:lstStyle>
            <a:lvl1pPr>
              <a:lnSpc>
                <a:spcPct val="90000"/>
              </a:lnSpc>
              <a:spcBef>
                <a:spcPts val="0"/>
              </a:spcBef>
              <a:spcAft>
                <a:spcPts val="0"/>
              </a:spcAft>
              <a:defRPr sz="1400" b="0">
                <a:solidFill>
                  <a:schemeClr val="tx1"/>
                </a:solidFill>
              </a:defRPr>
            </a:lvl1pPr>
            <a:lvl2pPr>
              <a:lnSpc>
                <a:spcPts val="1900"/>
              </a:lnSpc>
              <a:spcBef>
                <a:spcPts val="0"/>
              </a:spcBef>
              <a:buNone/>
              <a:defRPr sz="1600">
                <a:solidFill>
                  <a:schemeClr val="accent3"/>
                </a:solidFill>
              </a:defRPr>
            </a:lvl2pPr>
            <a:lvl3pPr marL="180975" indent="-180975">
              <a:lnSpc>
                <a:spcPts val="1900"/>
              </a:lnSpc>
              <a:spcBef>
                <a:spcPts val="0"/>
              </a:spcBef>
              <a:buNone/>
              <a:defRPr sz="1600"/>
            </a:lvl3pPr>
            <a:lvl4pPr marL="180975" indent="-180975">
              <a:lnSpc>
                <a:spcPts val="1900"/>
              </a:lnSpc>
              <a:spcBef>
                <a:spcPts val="0"/>
              </a:spcBef>
              <a:defRPr sz="1600"/>
            </a:lvl4pPr>
            <a:lvl5pPr>
              <a:lnSpc>
                <a:spcPts val="1500"/>
              </a:lnSpc>
              <a:defRPr sz="1600"/>
            </a:lvl5pPr>
          </a:lstStyle>
          <a:p>
            <a:pPr lvl="0"/>
            <a:r>
              <a:rPr lang="en-US" noProof="0"/>
              <a:t>Click to add caption</a:t>
            </a:r>
          </a:p>
        </p:txBody>
      </p:sp>
      <p:sp>
        <p:nvSpPr>
          <p:cNvPr id="11" name="Text Placeholder 12">
            <a:extLst>
              <a:ext uri="{FF2B5EF4-FFF2-40B4-BE49-F238E27FC236}">
                <a16:creationId xmlns:a16="http://schemas.microsoft.com/office/drawing/2014/main" id="{A5CB29B6-1391-44E8-A834-AE61F9B636BC}"/>
              </a:ext>
            </a:extLst>
          </p:cNvPr>
          <p:cNvSpPr>
            <a:spLocks noGrp="1"/>
          </p:cNvSpPr>
          <p:nvPr>
            <p:ph type="body" sz="quarter" idx="10" hasCustomPrompt="1"/>
          </p:nvPr>
        </p:nvSpPr>
        <p:spPr>
          <a:xfrm>
            <a:off x="619125" y="1476374"/>
            <a:ext cx="5330825" cy="432000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3" name="Slide Number Placeholder 2">
            <a:extLst>
              <a:ext uri="{FF2B5EF4-FFF2-40B4-BE49-F238E27FC236}">
                <a16:creationId xmlns:a16="http://schemas.microsoft.com/office/drawing/2014/main" id="{9D1AEA07-0052-498C-867D-738D44546228}"/>
              </a:ext>
            </a:extLst>
          </p:cNvPr>
          <p:cNvSpPr>
            <a:spLocks noGrp="1"/>
          </p:cNvSpPr>
          <p:nvPr>
            <p:ph type="sldNum" sz="quarter" idx="13"/>
          </p:nvPr>
        </p:nvSpPr>
        <p:spPr/>
        <p:txBody>
          <a:bodyPr/>
          <a:lstStyle/>
          <a:p>
            <a:fld id="{5A195573-6125-40C3-AA0C-3AC6CFB9F86B}" type="slidenum">
              <a:rPr lang="en-US" smtClean="0"/>
              <a:pPr/>
              <a:t>‹#›</a:t>
            </a:fld>
            <a:endParaRPr lang="en-US"/>
          </a:p>
        </p:txBody>
      </p:sp>
      <p:sp>
        <p:nvSpPr>
          <p:cNvPr id="44" name="Rectangle 106">
            <a:extLst>
              <a:ext uri="{FF2B5EF4-FFF2-40B4-BE49-F238E27FC236}">
                <a16:creationId xmlns:a16="http://schemas.microsoft.com/office/drawing/2014/main" id="{D5712B56-3A5A-4484-9524-2B9C26E3950D}"/>
              </a:ext>
            </a:extLst>
          </p:cNvPr>
          <p:cNvSpPr>
            <a:spLocks noChangeArrowheads="1"/>
          </p:cNvSpPr>
          <p:nvPr userDrawn="1"/>
        </p:nvSpPr>
        <p:spPr bwMode="gray">
          <a:xfrm>
            <a:off x="-2463800" y="3277762"/>
            <a:ext cx="2329217" cy="1595973"/>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rgbClr val="004285"/>
                </a:solidFill>
                <a:effectLst/>
                <a:uLnTx/>
                <a:uFillTx/>
                <a:latin typeface="Open Sans ExtraBold"/>
                <a:ea typeface="+mn-ea"/>
                <a:cs typeface="+mn-cs"/>
              </a:rPr>
              <a:t>Add an image</a:t>
            </a:r>
            <a:endParaRPr kumimoji="0" lang="en-US" altLang="en-US" sz="1000" b="0" i="0" u="none" strike="noStrike" kern="1200" cap="none" spc="-10" normalizeH="0" baseline="0" noProof="0">
              <a:ln>
                <a:noFill/>
              </a:ln>
              <a:solidFill>
                <a:srgbClr val="004285"/>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on the icon in the center of the image area</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Select an image. Note: Use a landscape image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‘Insert’ and the image will be placed</a:t>
            </a:r>
          </a:p>
        </p:txBody>
      </p:sp>
      <p:grpSp>
        <p:nvGrpSpPr>
          <p:cNvPr id="45" name="Group 44">
            <a:extLst>
              <a:ext uri="{FF2B5EF4-FFF2-40B4-BE49-F238E27FC236}">
                <a16:creationId xmlns:a16="http://schemas.microsoft.com/office/drawing/2014/main" id="{E76E6454-606C-41D7-B4C0-DDB235C65174}"/>
              </a:ext>
            </a:extLst>
          </p:cNvPr>
          <p:cNvGrpSpPr/>
          <p:nvPr userDrawn="1"/>
        </p:nvGrpSpPr>
        <p:grpSpPr>
          <a:xfrm>
            <a:off x="12326583" y="1"/>
            <a:ext cx="2329217" cy="5577839"/>
            <a:chOff x="12326583" y="1"/>
            <a:chExt cx="2329217" cy="5577839"/>
          </a:xfrm>
        </p:grpSpPr>
        <p:sp>
          <p:nvSpPr>
            <p:cNvPr id="46" name="Rectangle 106">
              <a:extLst>
                <a:ext uri="{FF2B5EF4-FFF2-40B4-BE49-F238E27FC236}">
                  <a16:creationId xmlns:a16="http://schemas.microsoft.com/office/drawing/2014/main" id="{2B812685-AE53-4052-A8E5-B53DC1AA2FDA}"/>
                </a:ext>
              </a:extLst>
            </p:cNvPr>
            <p:cNvSpPr>
              <a:spLocks noChangeArrowheads="1"/>
            </p:cNvSpPr>
            <p:nvPr userDrawn="1"/>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Crop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placed image and then select the tab ‘Image Format’</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‘Crop’ button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You can now fit the image in </a:t>
              </a:r>
              <a:b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b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two ways:</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Drag the photo in such a way that the part that should be visible in the image plane is correct</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white dots you can make the image larger or smaller in such a way that the part that should be visible in the image plane is correct</a:t>
              </a:r>
            </a:p>
          </p:txBody>
        </p:sp>
        <p:grpSp>
          <p:nvGrpSpPr>
            <p:cNvPr id="47" name="Groep 75">
              <a:extLst>
                <a:ext uri="{FF2B5EF4-FFF2-40B4-BE49-F238E27FC236}">
                  <a16:creationId xmlns:a16="http://schemas.microsoft.com/office/drawing/2014/main" id="{CB436C4A-295C-4AA4-B626-D929DF375607}"/>
                </a:ext>
              </a:extLst>
            </p:cNvPr>
            <p:cNvGrpSpPr>
              <a:grpSpLocks noChangeAspect="1"/>
            </p:cNvGrpSpPr>
            <p:nvPr userDrawn="1"/>
          </p:nvGrpSpPr>
          <p:grpSpPr>
            <a:xfrm>
              <a:off x="12616299" y="4610804"/>
              <a:ext cx="1766851" cy="793244"/>
              <a:chOff x="2766083" y="6357983"/>
              <a:chExt cx="1485890" cy="667104"/>
            </a:xfrm>
          </p:grpSpPr>
          <p:pic>
            <p:nvPicPr>
              <p:cNvPr id="52" name="Picture 15">
                <a:extLst>
                  <a:ext uri="{FF2B5EF4-FFF2-40B4-BE49-F238E27FC236}">
                    <a16:creationId xmlns:a16="http://schemas.microsoft.com/office/drawing/2014/main" id="{7B09044D-EAF7-47FD-8E25-4FE41C311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3" name="Picture 18">
                <a:extLst>
                  <a:ext uri="{FF2B5EF4-FFF2-40B4-BE49-F238E27FC236}">
                    <a16:creationId xmlns:a16="http://schemas.microsoft.com/office/drawing/2014/main" id="{85158093-57E9-4747-9102-5184DDC8C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4" name="Picture 19">
                <a:extLst>
                  <a:ext uri="{FF2B5EF4-FFF2-40B4-BE49-F238E27FC236}">
                    <a16:creationId xmlns:a16="http://schemas.microsoft.com/office/drawing/2014/main" id="{B9225FA9-C9E8-4559-A96E-537F68FA5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5" name="Straight Arrow Connector 23">
                <a:extLst>
                  <a:ext uri="{FF2B5EF4-FFF2-40B4-BE49-F238E27FC236}">
                    <a16:creationId xmlns:a16="http://schemas.microsoft.com/office/drawing/2014/main" id="{3A11FE1B-C3B2-4D39-AF28-130B77B863AE}"/>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24">
                <a:extLst>
                  <a:ext uri="{FF2B5EF4-FFF2-40B4-BE49-F238E27FC236}">
                    <a16:creationId xmlns:a16="http://schemas.microsoft.com/office/drawing/2014/main" id="{C112CDEF-F6B2-444B-B756-5CE3D172BCAC}"/>
                  </a:ext>
                </a:extLst>
              </p:cNvPr>
              <p:cNvCxnSpPr>
                <a:stCxn id="52" idx="0"/>
                <a:endCxn id="52"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A1C79704-D7C3-471A-A653-DA78D463B4F1}"/>
                  </a:ext>
                </a:extLst>
              </p:cNvPr>
              <p:cNvCxnSpPr>
                <a:stCxn id="52" idx="3"/>
                <a:endCxn id="52"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7">
                <a:extLst>
                  <a:ext uri="{FF2B5EF4-FFF2-40B4-BE49-F238E27FC236}">
                    <a16:creationId xmlns:a16="http://schemas.microsoft.com/office/drawing/2014/main" id="{0680BA07-983A-442D-9A79-0B354D8E0B44}"/>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28">
                <a:extLst>
                  <a:ext uri="{FF2B5EF4-FFF2-40B4-BE49-F238E27FC236}">
                    <a16:creationId xmlns:a16="http://schemas.microsoft.com/office/drawing/2014/main" id="{745A59AD-065B-4F37-99BF-1C87FEA7A34E}"/>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pic>
          <p:nvPicPr>
            <p:cNvPr id="48" name="Afbeelding 77">
              <a:extLst>
                <a:ext uri="{FF2B5EF4-FFF2-40B4-BE49-F238E27FC236}">
                  <a16:creationId xmlns:a16="http://schemas.microsoft.com/office/drawing/2014/main" id="{AF8BD0B7-B484-4558-9684-56B0195EA01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9" name="Group 48">
              <a:extLst>
                <a:ext uri="{FF2B5EF4-FFF2-40B4-BE49-F238E27FC236}">
                  <a16:creationId xmlns:a16="http://schemas.microsoft.com/office/drawing/2014/main" id="{5824A9F7-E5E7-4823-B1EF-F1A276929501}"/>
                </a:ext>
              </a:extLst>
            </p:cNvPr>
            <p:cNvGrpSpPr>
              <a:grpSpLocks noChangeAspect="1"/>
            </p:cNvGrpSpPr>
            <p:nvPr userDrawn="1"/>
          </p:nvGrpSpPr>
          <p:grpSpPr>
            <a:xfrm>
              <a:off x="12610022" y="1108316"/>
              <a:ext cx="339817" cy="579600"/>
              <a:chOff x="13120767" y="944180"/>
              <a:chExt cx="338852" cy="577954"/>
            </a:xfrm>
          </p:grpSpPr>
          <p:pic>
            <p:nvPicPr>
              <p:cNvPr id="50" name="Picture 49">
                <a:extLst>
                  <a:ext uri="{FF2B5EF4-FFF2-40B4-BE49-F238E27FC236}">
                    <a16:creationId xmlns:a16="http://schemas.microsoft.com/office/drawing/2014/main" id="{22BBCC3D-D34F-4448-9C1E-FFF0F99FAEF3}"/>
                  </a:ext>
                </a:extLst>
              </p:cNvPr>
              <p:cNvPicPr>
                <a:picLocks noChangeAspect="1"/>
              </p:cNvPicPr>
              <p:nvPr userDrawn="1"/>
            </p:nvPicPr>
            <p:blipFill rotWithShape="1">
              <a:blip r:embed="rId6"/>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51" name="Rectangle 21">
                <a:extLst>
                  <a:ext uri="{FF2B5EF4-FFF2-40B4-BE49-F238E27FC236}">
                    <a16:creationId xmlns:a16="http://schemas.microsoft.com/office/drawing/2014/main" id="{E0BE5EA9-2EC0-41E5-94B1-CCD0865E7CD2}"/>
                  </a:ext>
                </a:extLst>
              </p:cNvPr>
              <p:cNvSpPr/>
              <p:nvPr userDrawn="1"/>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grpSp>
      <p:grpSp>
        <p:nvGrpSpPr>
          <p:cNvPr id="67" name="Group 66">
            <a:extLst>
              <a:ext uri="{FF2B5EF4-FFF2-40B4-BE49-F238E27FC236}">
                <a16:creationId xmlns:a16="http://schemas.microsoft.com/office/drawing/2014/main" id="{11063C49-848F-4707-AE96-6BAEAB11EB0D}"/>
              </a:ext>
            </a:extLst>
          </p:cNvPr>
          <p:cNvGrpSpPr/>
          <p:nvPr userDrawn="1"/>
        </p:nvGrpSpPr>
        <p:grpSpPr>
          <a:xfrm>
            <a:off x="-2463800" y="0"/>
            <a:ext cx="2329217" cy="3010976"/>
            <a:chOff x="-2463800" y="0"/>
            <a:chExt cx="2329217" cy="3010976"/>
          </a:xfrm>
        </p:grpSpPr>
        <p:sp>
          <p:nvSpPr>
            <p:cNvPr id="68" name="Rectangle 106">
              <a:extLst>
                <a:ext uri="{FF2B5EF4-FFF2-40B4-BE49-F238E27FC236}">
                  <a16:creationId xmlns:a16="http://schemas.microsoft.com/office/drawing/2014/main" id="{139C9112-372D-4BF6-B173-4F4940156A62}"/>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69" name="Group 68">
              <a:extLst>
                <a:ext uri="{FF2B5EF4-FFF2-40B4-BE49-F238E27FC236}">
                  <a16:creationId xmlns:a16="http://schemas.microsoft.com/office/drawing/2014/main" id="{5FD67B2B-F547-4E74-B6B2-64F8CDA8FAC1}"/>
                </a:ext>
              </a:extLst>
            </p:cNvPr>
            <p:cNvGrpSpPr/>
            <p:nvPr userDrawn="1"/>
          </p:nvGrpSpPr>
          <p:grpSpPr>
            <a:xfrm>
              <a:off x="-2318863" y="1175951"/>
              <a:ext cx="1847751" cy="535742"/>
              <a:chOff x="-2108199" y="2679700"/>
              <a:chExt cx="2091530" cy="606424"/>
            </a:xfrm>
          </p:grpSpPr>
          <p:grpSp>
            <p:nvGrpSpPr>
              <p:cNvPr id="70" name="Group 69">
                <a:extLst>
                  <a:ext uri="{FF2B5EF4-FFF2-40B4-BE49-F238E27FC236}">
                    <a16:creationId xmlns:a16="http://schemas.microsoft.com/office/drawing/2014/main" id="{FE72A65B-6249-458D-9E66-69B3EE47CF75}"/>
                  </a:ext>
                </a:extLst>
              </p:cNvPr>
              <p:cNvGrpSpPr/>
              <p:nvPr userDrawn="1"/>
            </p:nvGrpSpPr>
            <p:grpSpPr>
              <a:xfrm>
                <a:off x="-2108199" y="2679700"/>
                <a:ext cx="2091530" cy="606424"/>
                <a:chOff x="-2108199" y="2679700"/>
                <a:chExt cx="2091530" cy="606424"/>
              </a:xfrm>
            </p:grpSpPr>
            <p:pic>
              <p:nvPicPr>
                <p:cNvPr id="72" name="Picture 71">
                  <a:extLst>
                    <a:ext uri="{FF2B5EF4-FFF2-40B4-BE49-F238E27FC236}">
                      <a16:creationId xmlns:a16="http://schemas.microsoft.com/office/drawing/2014/main" id="{2838E5F2-0CA3-42AE-955A-03C45CBD9287}"/>
                    </a:ext>
                  </a:extLst>
                </p:cNvPr>
                <p:cNvPicPr>
                  <a:picLocks noChangeAspect="1"/>
                </p:cNvPicPr>
                <p:nvPr userDrawn="1"/>
              </p:nvPicPr>
              <p:blipFill rotWithShape="1">
                <a:blip r:embed="rId7"/>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73" name="Rectangle 21">
                  <a:extLst>
                    <a:ext uri="{FF2B5EF4-FFF2-40B4-BE49-F238E27FC236}">
                      <a16:creationId xmlns:a16="http://schemas.microsoft.com/office/drawing/2014/main" id="{37456CC7-5BC9-43F4-B6E2-668E84283BC7}"/>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71" name="Graphic 19" descr="Close with solid fill">
                <a:extLst>
                  <a:ext uri="{FF2B5EF4-FFF2-40B4-BE49-F238E27FC236}">
                    <a16:creationId xmlns:a16="http://schemas.microsoft.com/office/drawing/2014/main" id="{6F06E9C8-3B84-40F0-BD67-02727E85177D}"/>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Tree>
    <p:extLst>
      <p:ext uri="{BB962C8B-B14F-4D97-AF65-F5344CB8AC3E}">
        <p14:creationId xmlns:p14="http://schemas.microsoft.com/office/powerpoint/2010/main" val="1010508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oud met afbeelding groo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BE8B08A7-7635-430D-9C22-7D9B8213D1BB}"/>
              </a:ext>
            </a:extLst>
          </p:cNvPr>
          <p:cNvSpPr>
            <a:spLocks noGrp="1"/>
          </p:cNvSpPr>
          <p:nvPr>
            <p:ph type="pic" sz="quarter" idx="12" hasCustomPrompt="1"/>
          </p:nvPr>
        </p:nvSpPr>
        <p:spPr>
          <a:xfrm>
            <a:off x="6242052" y="0"/>
            <a:ext cx="5949948" cy="5504973"/>
          </a:xfrm>
          <a:custGeom>
            <a:avLst/>
            <a:gdLst>
              <a:gd name="connsiteX0" fmla="*/ 0 w 5949948"/>
              <a:gd name="connsiteY0" fmla="*/ 0 h 5504973"/>
              <a:gd name="connsiteX1" fmla="*/ 5949948 w 5949948"/>
              <a:gd name="connsiteY1" fmla="*/ 0 h 5504973"/>
              <a:gd name="connsiteX2" fmla="*/ 5949948 w 5949948"/>
              <a:gd name="connsiteY2" fmla="*/ 5504973 h 5504973"/>
              <a:gd name="connsiteX3" fmla="*/ 610251 w 5949948"/>
              <a:gd name="connsiteY3" fmla="*/ 5504973 h 5504973"/>
              <a:gd name="connsiteX4" fmla="*/ 0 w 5949948"/>
              <a:gd name="connsiteY4" fmla="*/ 4894722 h 550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948" h="5504973">
                <a:moveTo>
                  <a:pt x="0" y="0"/>
                </a:moveTo>
                <a:lnTo>
                  <a:pt x="5949948" y="0"/>
                </a:lnTo>
                <a:lnTo>
                  <a:pt x="5949948" y="5504973"/>
                </a:lnTo>
                <a:lnTo>
                  <a:pt x="610251" y="5504973"/>
                </a:lnTo>
                <a:cubicBezTo>
                  <a:pt x="273342" y="5504973"/>
                  <a:pt x="0" y="5231632"/>
                  <a:pt x="0" y="4894722"/>
                </a:cubicBezTo>
                <a:close/>
              </a:path>
            </a:pathLst>
          </a:custGeom>
          <a:solidFill>
            <a:srgbClr val="EAEAEA"/>
          </a:solidFill>
        </p:spPr>
        <p:txBody>
          <a:bodyPr wrap="square" tIns="0" anchor="ctr" anchorCtr="1">
            <a:noAutofit/>
          </a:bodyPr>
          <a:lstStyle>
            <a:lvl1pPr algn="l">
              <a:spcBef>
                <a:spcPts val="0"/>
              </a:spcBef>
              <a:defRPr sz="1200">
                <a:solidFill>
                  <a:schemeClr val="tx1"/>
                </a:solidFill>
              </a:defRPr>
            </a:lvl1pPr>
          </a:lstStyle>
          <a:p>
            <a:r>
              <a:rPr lang="en-US" noProof="0"/>
              <a:t>Click on icon  </a:t>
            </a:r>
            <a:br>
              <a:rPr lang="en-US" noProof="0"/>
            </a:br>
            <a:r>
              <a:rPr lang="en-US" noProof="0"/>
              <a:t>to add picture</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5330825" cy="659242"/>
          </a:xfrm>
        </p:spPr>
        <p:txBody>
          <a:bodyPr>
            <a:noAutofit/>
          </a:bodyPr>
          <a:lstStyle>
            <a:lvl1pPr>
              <a:defRPr/>
            </a:lvl1pPr>
          </a:lstStyle>
          <a:p>
            <a:r>
              <a:rPr lang="en-US" noProof="0"/>
              <a:t>Click to add title</a:t>
            </a:r>
          </a:p>
        </p:txBody>
      </p:sp>
      <p:sp>
        <p:nvSpPr>
          <p:cNvPr id="14" name="Text Placeholder 12">
            <a:extLst>
              <a:ext uri="{FF2B5EF4-FFF2-40B4-BE49-F238E27FC236}">
                <a16:creationId xmlns:a16="http://schemas.microsoft.com/office/drawing/2014/main" id="{2078A510-ED0A-4185-89DF-37CC3AF31C91}"/>
              </a:ext>
            </a:extLst>
          </p:cNvPr>
          <p:cNvSpPr>
            <a:spLocks noGrp="1"/>
          </p:cNvSpPr>
          <p:nvPr>
            <p:ph type="body" sz="quarter" idx="11" hasCustomPrompt="1"/>
          </p:nvPr>
        </p:nvSpPr>
        <p:spPr>
          <a:xfrm>
            <a:off x="6881813" y="5656891"/>
            <a:ext cx="4713287" cy="205473"/>
          </a:xfrm>
        </p:spPr>
        <p:txBody>
          <a:bodyPr tIns="0">
            <a:noAutofit/>
          </a:bodyPr>
          <a:lstStyle>
            <a:lvl1pPr>
              <a:lnSpc>
                <a:spcPct val="90000"/>
              </a:lnSpc>
              <a:spcBef>
                <a:spcPts val="0"/>
              </a:spcBef>
              <a:spcAft>
                <a:spcPts val="0"/>
              </a:spcAft>
              <a:defRPr sz="1400" b="0">
                <a:solidFill>
                  <a:schemeClr val="tx1"/>
                </a:solidFill>
              </a:defRPr>
            </a:lvl1pPr>
            <a:lvl2pPr>
              <a:lnSpc>
                <a:spcPts val="1900"/>
              </a:lnSpc>
              <a:spcBef>
                <a:spcPts val="0"/>
              </a:spcBef>
              <a:buNone/>
              <a:defRPr sz="1600">
                <a:solidFill>
                  <a:schemeClr val="accent3"/>
                </a:solidFill>
              </a:defRPr>
            </a:lvl2pPr>
            <a:lvl3pPr marL="180975" indent="-180975">
              <a:lnSpc>
                <a:spcPts val="1900"/>
              </a:lnSpc>
              <a:spcBef>
                <a:spcPts val="0"/>
              </a:spcBef>
              <a:buNone/>
              <a:defRPr sz="1600"/>
            </a:lvl3pPr>
            <a:lvl4pPr marL="180975" indent="-180975">
              <a:lnSpc>
                <a:spcPts val="1900"/>
              </a:lnSpc>
              <a:spcBef>
                <a:spcPts val="0"/>
              </a:spcBef>
              <a:defRPr sz="1600"/>
            </a:lvl4pPr>
            <a:lvl5pPr>
              <a:lnSpc>
                <a:spcPts val="1500"/>
              </a:lnSpc>
              <a:defRPr sz="1600"/>
            </a:lvl5pPr>
          </a:lstStyle>
          <a:p>
            <a:pPr lvl="0"/>
            <a:r>
              <a:rPr lang="en-US" noProof="0"/>
              <a:t>Click to add caption</a:t>
            </a:r>
          </a:p>
        </p:txBody>
      </p:sp>
      <p:sp>
        <p:nvSpPr>
          <p:cNvPr id="11" name="Text Placeholder 12">
            <a:extLst>
              <a:ext uri="{FF2B5EF4-FFF2-40B4-BE49-F238E27FC236}">
                <a16:creationId xmlns:a16="http://schemas.microsoft.com/office/drawing/2014/main" id="{646F98F3-FA89-44C8-97FA-51E866C04314}"/>
              </a:ext>
            </a:extLst>
          </p:cNvPr>
          <p:cNvSpPr>
            <a:spLocks noGrp="1"/>
          </p:cNvSpPr>
          <p:nvPr>
            <p:ph type="body" sz="quarter" idx="10" hasCustomPrompt="1"/>
          </p:nvPr>
        </p:nvSpPr>
        <p:spPr>
          <a:xfrm>
            <a:off x="619125" y="1476374"/>
            <a:ext cx="5330825" cy="432000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5" name="Slide Number Placeholder 4">
            <a:extLst>
              <a:ext uri="{FF2B5EF4-FFF2-40B4-BE49-F238E27FC236}">
                <a16:creationId xmlns:a16="http://schemas.microsoft.com/office/drawing/2014/main" id="{4F10E8FA-A150-4B0B-8D46-B1DF1CB43E39}"/>
              </a:ext>
            </a:extLst>
          </p:cNvPr>
          <p:cNvSpPr>
            <a:spLocks noGrp="1"/>
          </p:cNvSpPr>
          <p:nvPr>
            <p:ph type="sldNum" sz="quarter" idx="13"/>
          </p:nvPr>
        </p:nvSpPr>
        <p:spPr/>
        <p:txBody>
          <a:bodyPr/>
          <a:lstStyle/>
          <a:p>
            <a:fld id="{5A195573-6125-40C3-AA0C-3AC6CFB9F86B}" type="slidenum">
              <a:rPr lang="en-US" smtClean="0"/>
              <a:pPr/>
              <a:t>‹#›</a:t>
            </a:fld>
            <a:endParaRPr lang="en-US"/>
          </a:p>
        </p:txBody>
      </p:sp>
      <p:sp>
        <p:nvSpPr>
          <p:cNvPr id="44" name="Rectangle 106">
            <a:extLst>
              <a:ext uri="{FF2B5EF4-FFF2-40B4-BE49-F238E27FC236}">
                <a16:creationId xmlns:a16="http://schemas.microsoft.com/office/drawing/2014/main" id="{8271D2E9-5503-4A3A-B02A-2DDF6D7E7F5A}"/>
              </a:ext>
            </a:extLst>
          </p:cNvPr>
          <p:cNvSpPr>
            <a:spLocks noChangeArrowheads="1"/>
          </p:cNvSpPr>
          <p:nvPr userDrawn="1"/>
        </p:nvSpPr>
        <p:spPr bwMode="gray">
          <a:xfrm>
            <a:off x="-2463800" y="3277762"/>
            <a:ext cx="2329217" cy="1595973"/>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rgbClr val="004285"/>
                </a:solidFill>
                <a:effectLst/>
                <a:uLnTx/>
                <a:uFillTx/>
                <a:latin typeface="Open Sans ExtraBold"/>
                <a:ea typeface="+mn-ea"/>
                <a:cs typeface="+mn-cs"/>
              </a:rPr>
              <a:t>Add an image</a:t>
            </a:r>
            <a:endParaRPr kumimoji="0" lang="en-US" altLang="en-US" sz="1000" b="0" i="0" u="none" strike="noStrike" kern="1200" cap="none" spc="-10" normalizeH="0" baseline="0" noProof="0">
              <a:ln>
                <a:noFill/>
              </a:ln>
              <a:solidFill>
                <a:srgbClr val="004285"/>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on the icon in the center of the image area</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Select an image. Note: Use a landscape image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‘Insert’ and the image will be placed</a:t>
            </a:r>
          </a:p>
        </p:txBody>
      </p:sp>
      <p:grpSp>
        <p:nvGrpSpPr>
          <p:cNvPr id="45" name="Group 44">
            <a:extLst>
              <a:ext uri="{FF2B5EF4-FFF2-40B4-BE49-F238E27FC236}">
                <a16:creationId xmlns:a16="http://schemas.microsoft.com/office/drawing/2014/main" id="{7347719C-29DE-4FE2-AA25-3323B61F096C}"/>
              </a:ext>
            </a:extLst>
          </p:cNvPr>
          <p:cNvGrpSpPr/>
          <p:nvPr userDrawn="1"/>
        </p:nvGrpSpPr>
        <p:grpSpPr>
          <a:xfrm>
            <a:off x="12326583" y="1"/>
            <a:ext cx="2329217" cy="5577839"/>
            <a:chOff x="12326583" y="1"/>
            <a:chExt cx="2329217" cy="5577839"/>
          </a:xfrm>
        </p:grpSpPr>
        <p:sp>
          <p:nvSpPr>
            <p:cNvPr id="46" name="Rectangle 106">
              <a:extLst>
                <a:ext uri="{FF2B5EF4-FFF2-40B4-BE49-F238E27FC236}">
                  <a16:creationId xmlns:a16="http://schemas.microsoft.com/office/drawing/2014/main" id="{D66E275E-50DB-40E3-989A-1BBE0864EC96}"/>
                </a:ext>
              </a:extLst>
            </p:cNvPr>
            <p:cNvSpPr>
              <a:spLocks noChangeArrowheads="1"/>
            </p:cNvSpPr>
            <p:nvPr userDrawn="1"/>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Crop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placed image and then select the tab ‘Image Format’</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‘Crop’ button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You can now fit the image in </a:t>
              </a:r>
              <a:b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b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two ways:</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Drag the photo in such a way that the part that should be visible in the image plane is correct</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white dots you can make the image larger or smaller in such a way that the part that should be visible in the image plane is correct</a:t>
              </a:r>
            </a:p>
          </p:txBody>
        </p:sp>
        <p:grpSp>
          <p:nvGrpSpPr>
            <p:cNvPr id="47" name="Groep 75">
              <a:extLst>
                <a:ext uri="{FF2B5EF4-FFF2-40B4-BE49-F238E27FC236}">
                  <a16:creationId xmlns:a16="http://schemas.microsoft.com/office/drawing/2014/main" id="{D7B3AD86-0B07-4D49-A312-5442E7A0B42F}"/>
                </a:ext>
              </a:extLst>
            </p:cNvPr>
            <p:cNvGrpSpPr>
              <a:grpSpLocks noChangeAspect="1"/>
            </p:cNvGrpSpPr>
            <p:nvPr userDrawn="1"/>
          </p:nvGrpSpPr>
          <p:grpSpPr>
            <a:xfrm>
              <a:off x="12616299" y="4610804"/>
              <a:ext cx="1766851" cy="793244"/>
              <a:chOff x="2766083" y="6357983"/>
              <a:chExt cx="1485890" cy="667104"/>
            </a:xfrm>
          </p:grpSpPr>
          <p:pic>
            <p:nvPicPr>
              <p:cNvPr id="52" name="Picture 15">
                <a:extLst>
                  <a:ext uri="{FF2B5EF4-FFF2-40B4-BE49-F238E27FC236}">
                    <a16:creationId xmlns:a16="http://schemas.microsoft.com/office/drawing/2014/main" id="{2A6BFE16-8FB7-495A-8DBF-B05F5BF63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3" name="Picture 18">
                <a:extLst>
                  <a:ext uri="{FF2B5EF4-FFF2-40B4-BE49-F238E27FC236}">
                    <a16:creationId xmlns:a16="http://schemas.microsoft.com/office/drawing/2014/main" id="{284D36B9-2BC2-4F87-814F-8A8F86FDD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4" name="Picture 19">
                <a:extLst>
                  <a:ext uri="{FF2B5EF4-FFF2-40B4-BE49-F238E27FC236}">
                    <a16:creationId xmlns:a16="http://schemas.microsoft.com/office/drawing/2014/main" id="{ABD47640-69DD-4FD4-90BA-4300992CA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5" name="Straight Arrow Connector 23">
                <a:extLst>
                  <a:ext uri="{FF2B5EF4-FFF2-40B4-BE49-F238E27FC236}">
                    <a16:creationId xmlns:a16="http://schemas.microsoft.com/office/drawing/2014/main" id="{873A4E40-F8F9-42D2-A608-60802CE48A17}"/>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24">
                <a:extLst>
                  <a:ext uri="{FF2B5EF4-FFF2-40B4-BE49-F238E27FC236}">
                    <a16:creationId xmlns:a16="http://schemas.microsoft.com/office/drawing/2014/main" id="{AC7F216F-7E6F-48DD-85E3-8A34133050B0}"/>
                  </a:ext>
                </a:extLst>
              </p:cNvPr>
              <p:cNvCxnSpPr>
                <a:stCxn id="52" idx="0"/>
                <a:endCxn id="52"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12C4C255-BA91-4FEF-BABD-28CC0BAF8CA7}"/>
                  </a:ext>
                </a:extLst>
              </p:cNvPr>
              <p:cNvCxnSpPr>
                <a:stCxn id="52" idx="3"/>
                <a:endCxn id="52"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27">
                <a:extLst>
                  <a:ext uri="{FF2B5EF4-FFF2-40B4-BE49-F238E27FC236}">
                    <a16:creationId xmlns:a16="http://schemas.microsoft.com/office/drawing/2014/main" id="{C85166BA-3AEE-4269-8053-B689B583EC74}"/>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28">
                <a:extLst>
                  <a:ext uri="{FF2B5EF4-FFF2-40B4-BE49-F238E27FC236}">
                    <a16:creationId xmlns:a16="http://schemas.microsoft.com/office/drawing/2014/main" id="{EA2A2CCF-0086-462B-870E-6DB320BD68CB}"/>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pic>
          <p:nvPicPr>
            <p:cNvPr id="48" name="Afbeelding 77">
              <a:extLst>
                <a:ext uri="{FF2B5EF4-FFF2-40B4-BE49-F238E27FC236}">
                  <a16:creationId xmlns:a16="http://schemas.microsoft.com/office/drawing/2014/main" id="{CE9068D8-9C8C-4D2B-9614-58B50CE4EBF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9" name="Group 48">
              <a:extLst>
                <a:ext uri="{FF2B5EF4-FFF2-40B4-BE49-F238E27FC236}">
                  <a16:creationId xmlns:a16="http://schemas.microsoft.com/office/drawing/2014/main" id="{CA1643B1-1839-45D0-9188-6FE2A3107256}"/>
                </a:ext>
              </a:extLst>
            </p:cNvPr>
            <p:cNvGrpSpPr>
              <a:grpSpLocks noChangeAspect="1"/>
            </p:cNvGrpSpPr>
            <p:nvPr userDrawn="1"/>
          </p:nvGrpSpPr>
          <p:grpSpPr>
            <a:xfrm>
              <a:off x="12610022" y="1108316"/>
              <a:ext cx="339817" cy="579600"/>
              <a:chOff x="13120767" y="944180"/>
              <a:chExt cx="338852" cy="577954"/>
            </a:xfrm>
          </p:grpSpPr>
          <p:pic>
            <p:nvPicPr>
              <p:cNvPr id="50" name="Picture 49">
                <a:extLst>
                  <a:ext uri="{FF2B5EF4-FFF2-40B4-BE49-F238E27FC236}">
                    <a16:creationId xmlns:a16="http://schemas.microsoft.com/office/drawing/2014/main" id="{8D2224C2-55AA-432B-9C66-A9FB2E9018F0}"/>
                  </a:ext>
                </a:extLst>
              </p:cNvPr>
              <p:cNvPicPr>
                <a:picLocks noChangeAspect="1"/>
              </p:cNvPicPr>
              <p:nvPr userDrawn="1"/>
            </p:nvPicPr>
            <p:blipFill rotWithShape="1">
              <a:blip r:embed="rId6"/>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51" name="Rectangle 21">
                <a:extLst>
                  <a:ext uri="{FF2B5EF4-FFF2-40B4-BE49-F238E27FC236}">
                    <a16:creationId xmlns:a16="http://schemas.microsoft.com/office/drawing/2014/main" id="{13B7AABD-B194-4639-BECC-94F08A2B4B4F}"/>
                  </a:ext>
                </a:extLst>
              </p:cNvPr>
              <p:cNvSpPr/>
              <p:nvPr userDrawn="1"/>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grpSp>
      <p:grpSp>
        <p:nvGrpSpPr>
          <p:cNvPr id="64" name="Group 63">
            <a:extLst>
              <a:ext uri="{FF2B5EF4-FFF2-40B4-BE49-F238E27FC236}">
                <a16:creationId xmlns:a16="http://schemas.microsoft.com/office/drawing/2014/main" id="{FDE7D56F-8A7B-4390-BD53-805728B1BA86}"/>
              </a:ext>
            </a:extLst>
          </p:cNvPr>
          <p:cNvGrpSpPr/>
          <p:nvPr userDrawn="1"/>
        </p:nvGrpSpPr>
        <p:grpSpPr>
          <a:xfrm>
            <a:off x="-2463800" y="0"/>
            <a:ext cx="2329217" cy="3010976"/>
            <a:chOff x="-2463800" y="0"/>
            <a:chExt cx="2329217" cy="3010976"/>
          </a:xfrm>
        </p:grpSpPr>
        <p:sp>
          <p:nvSpPr>
            <p:cNvPr id="65" name="Rectangle 106">
              <a:extLst>
                <a:ext uri="{FF2B5EF4-FFF2-40B4-BE49-F238E27FC236}">
                  <a16:creationId xmlns:a16="http://schemas.microsoft.com/office/drawing/2014/main" id="{8BB6CB87-8AD6-4A7B-98AE-12DB703914F8}"/>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66" name="Group 65">
              <a:extLst>
                <a:ext uri="{FF2B5EF4-FFF2-40B4-BE49-F238E27FC236}">
                  <a16:creationId xmlns:a16="http://schemas.microsoft.com/office/drawing/2014/main" id="{67045DBE-933B-4ACC-BD3A-804D41D15111}"/>
                </a:ext>
              </a:extLst>
            </p:cNvPr>
            <p:cNvGrpSpPr/>
            <p:nvPr userDrawn="1"/>
          </p:nvGrpSpPr>
          <p:grpSpPr>
            <a:xfrm>
              <a:off x="-2318863" y="1175951"/>
              <a:ext cx="1847751" cy="535742"/>
              <a:chOff x="-2108199" y="2679700"/>
              <a:chExt cx="2091530" cy="606424"/>
            </a:xfrm>
          </p:grpSpPr>
          <p:grpSp>
            <p:nvGrpSpPr>
              <p:cNvPr id="67" name="Group 66">
                <a:extLst>
                  <a:ext uri="{FF2B5EF4-FFF2-40B4-BE49-F238E27FC236}">
                    <a16:creationId xmlns:a16="http://schemas.microsoft.com/office/drawing/2014/main" id="{8E1D7437-C491-407A-951C-652314F251F5}"/>
                  </a:ext>
                </a:extLst>
              </p:cNvPr>
              <p:cNvGrpSpPr/>
              <p:nvPr userDrawn="1"/>
            </p:nvGrpSpPr>
            <p:grpSpPr>
              <a:xfrm>
                <a:off x="-2108199" y="2679700"/>
                <a:ext cx="2091530" cy="606424"/>
                <a:chOff x="-2108199" y="2679700"/>
                <a:chExt cx="2091530" cy="606424"/>
              </a:xfrm>
            </p:grpSpPr>
            <p:pic>
              <p:nvPicPr>
                <p:cNvPr id="69" name="Picture 68">
                  <a:extLst>
                    <a:ext uri="{FF2B5EF4-FFF2-40B4-BE49-F238E27FC236}">
                      <a16:creationId xmlns:a16="http://schemas.microsoft.com/office/drawing/2014/main" id="{36B04393-6571-46FD-8065-5005B6526FC3}"/>
                    </a:ext>
                  </a:extLst>
                </p:cNvPr>
                <p:cNvPicPr>
                  <a:picLocks noChangeAspect="1"/>
                </p:cNvPicPr>
                <p:nvPr userDrawn="1"/>
              </p:nvPicPr>
              <p:blipFill rotWithShape="1">
                <a:blip r:embed="rId7"/>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74" name="Rectangle 21">
                  <a:extLst>
                    <a:ext uri="{FF2B5EF4-FFF2-40B4-BE49-F238E27FC236}">
                      <a16:creationId xmlns:a16="http://schemas.microsoft.com/office/drawing/2014/main" id="{B08C8F42-B066-4EE8-8601-62CF23325852}"/>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68" name="Graphic 19" descr="Close with solid fill">
                <a:extLst>
                  <a:ext uri="{FF2B5EF4-FFF2-40B4-BE49-F238E27FC236}">
                    <a16:creationId xmlns:a16="http://schemas.microsoft.com/office/drawing/2014/main" id="{1D1E3DC9-C3F1-41C8-AEB7-E906DD4B2A89}"/>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Tree>
    <p:extLst>
      <p:ext uri="{BB962C8B-B14F-4D97-AF65-F5344CB8AC3E}">
        <p14:creationId xmlns:p14="http://schemas.microsoft.com/office/powerpoint/2010/main" val="761056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fbeelding paginagroo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E564127E-D772-4F30-A6F2-266E8FA2E9DD}"/>
              </a:ext>
            </a:extLst>
          </p:cNvPr>
          <p:cNvSpPr>
            <a:spLocks noGrp="1"/>
          </p:cNvSpPr>
          <p:nvPr>
            <p:ph type="pic" sz="quarter" idx="12" hasCustomPrompt="1"/>
          </p:nvPr>
        </p:nvSpPr>
        <p:spPr>
          <a:xfrm>
            <a:off x="603196" y="1"/>
            <a:ext cx="11588804" cy="5397889"/>
          </a:xfrm>
          <a:custGeom>
            <a:avLst/>
            <a:gdLst>
              <a:gd name="connsiteX0" fmla="*/ 0 w 11588804"/>
              <a:gd name="connsiteY0" fmla="*/ 0 h 5397889"/>
              <a:gd name="connsiteX1" fmla="*/ 11588804 w 11588804"/>
              <a:gd name="connsiteY1" fmla="*/ 0 h 5397889"/>
              <a:gd name="connsiteX2" fmla="*/ 11588804 w 11588804"/>
              <a:gd name="connsiteY2" fmla="*/ 5397889 h 5397889"/>
              <a:gd name="connsiteX3" fmla="*/ 609937 w 11588804"/>
              <a:gd name="connsiteY3" fmla="*/ 5397889 h 5397889"/>
              <a:gd name="connsiteX4" fmla="*/ 0 w 11588804"/>
              <a:gd name="connsiteY4" fmla="*/ 4787952 h 539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8804" h="5397889">
                <a:moveTo>
                  <a:pt x="0" y="0"/>
                </a:moveTo>
                <a:lnTo>
                  <a:pt x="11588804" y="0"/>
                </a:lnTo>
                <a:lnTo>
                  <a:pt x="11588804" y="5397889"/>
                </a:lnTo>
                <a:lnTo>
                  <a:pt x="609937" y="5397889"/>
                </a:lnTo>
                <a:cubicBezTo>
                  <a:pt x="273201" y="5397889"/>
                  <a:pt x="0" y="5124688"/>
                  <a:pt x="0" y="4787952"/>
                </a:cubicBezTo>
                <a:close/>
              </a:path>
            </a:pathLst>
          </a:custGeom>
          <a:solidFill>
            <a:srgbClr val="EAEAEA"/>
          </a:solidFill>
        </p:spPr>
        <p:txBody>
          <a:bodyPr wrap="square" tIns="0" anchor="ctr" anchorCtr="1">
            <a:noAutofit/>
          </a:bodyPr>
          <a:lstStyle>
            <a:lvl1pPr algn="l">
              <a:spcBef>
                <a:spcPts val="0"/>
              </a:spcBef>
              <a:defRPr sz="1200">
                <a:solidFill>
                  <a:schemeClr val="tx1"/>
                </a:solidFill>
              </a:defRPr>
            </a:lvl1pPr>
          </a:lstStyle>
          <a:p>
            <a:r>
              <a:rPr lang="en-US" noProof="0"/>
              <a:t>Click on icon  </a:t>
            </a:r>
            <a:br>
              <a:rPr lang="en-US" noProof="0"/>
            </a:br>
            <a:r>
              <a:rPr lang="en-US" noProof="0"/>
              <a:t>to add picture</a:t>
            </a:r>
          </a:p>
        </p:txBody>
      </p:sp>
      <p:sp>
        <p:nvSpPr>
          <p:cNvPr id="14" name="Text Placeholder 12">
            <a:extLst>
              <a:ext uri="{FF2B5EF4-FFF2-40B4-BE49-F238E27FC236}">
                <a16:creationId xmlns:a16="http://schemas.microsoft.com/office/drawing/2014/main" id="{2078A510-ED0A-4185-89DF-37CC3AF31C91}"/>
              </a:ext>
            </a:extLst>
          </p:cNvPr>
          <p:cNvSpPr>
            <a:spLocks noGrp="1"/>
          </p:cNvSpPr>
          <p:nvPr>
            <p:ph type="body" sz="quarter" idx="11" hasCustomPrompt="1"/>
          </p:nvPr>
        </p:nvSpPr>
        <p:spPr>
          <a:xfrm>
            <a:off x="1190625" y="5533251"/>
            <a:ext cx="10404476" cy="205473"/>
          </a:xfrm>
        </p:spPr>
        <p:txBody>
          <a:bodyPr tIns="0">
            <a:noAutofit/>
          </a:bodyPr>
          <a:lstStyle>
            <a:lvl1pPr>
              <a:lnSpc>
                <a:spcPct val="90000"/>
              </a:lnSpc>
              <a:spcBef>
                <a:spcPts val="0"/>
              </a:spcBef>
              <a:spcAft>
                <a:spcPts val="0"/>
              </a:spcAft>
              <a:defRPr sz="1400" b="0">
                <a:solidFill>
                  <a:schemeClr val="tx1"/>
                </a:solidFill>
              </a:defRPr>
            </a:lvl1pPr>
            <a:lvl2pPr>
              <a:lnSpc>
                <a:spcPts val="1900"/>
              </a:lnSpc>
              <a:spcBef>
                <a:spcPts val="0"/>
              </a:spcBef>
              <a:buNone/>
              <a:defRPr sz="1600">
                <a:solidFill>
                  <a:schemeClr val="accent3"/>
                </a:solidFill>
              </a:defRPr>
            </a:lvl2pPr>
            <a:lvl3pPr marL="180975" indent="-180975">
              <a:lnSpc>
                <a:spcPts val="1900"/>
              </a:lnSpc>
              <a:spcBef>
                <a:spcPts val="0"/>
              </a:spcBef>
              <a:buNone/>
              <a:defRPr sz="1600"/>
            </a:lvl3pPr>
            <a:lvl4pPr marL="180975" indent="-180975">
              <a:lnSpc>
                <a:spcPts val="1900"/>
              </a:lnSpc>
              <a:spcBef>
                <a:spcPts val="0"/>
              </a:spcBef>
              <a:defRPr sz="1600"/>
            </a:lvl4pPr>
            <a:lvl5pPr>
              <a:lnSpc>
                <a:spcPts val="1500"/>
              </a:lnSpc>
              <a:defRPr sz="1600"/>
            </a:lvl5pPr>
          </a:lstStyle>
          <a:p>
            <a:pPr lvl="0"/>
            <a:r>
              <a:rPr lang="en-US" noProof="0"/>
              <a:t>Click to add caption</a:t>
            </a:r>
          </a:p>
        </p:txBody>
      </p:sp>
      <p:sp>
        <p:nvSpPr>
          <p:cNvPr id="4" name="Slide Number Placeholder 3">
            <a:extLst>
              <a:ext uri="{FF2B5EF4-FFF2-40B4-BE49-F238E27FC236}">
                <a16:creationId xmlns:a16="http://schemas.microsoft.com/office/drawing/2014/main" id="{A0D78B53-F86F-4949-A248-2228F7AB6F5C}"/>
              </a:ext>
            </a:extLst>
          </p:cNvPr>
          <p:cNvSpPr>
            <a:spLocks noGrp="1"/>
          </p:cNvSpPr>
          <p:nvPr>
            <p:ph type="sldNum" sz="quarter" idx="13"/>
          </p:nvPr>
        </p:nvSpPr>
        <p:spPr/>
        <p:txBody>
          <a:bodyPr/>
          <a:lstStyle/>
          <a:p>
            <a:fld id="{5A195573-6125-40C3-AA0C-3AC6CFB9F86B}" type="slidenum">
              <a:rPr lang="en-US" smtClean="0"/>
              <a:pPr/>
              <a:t>‹#›</a:t>
            </a:fld>
            <a:endParaRPr lang="en-US"/>
          </a:p>
        </p:txBody>
      </p:sp>
      <p:grpSp>
        <p:nvGrpSpPr>
          <p:cNvPr id="23" name="Group 22">
            <a:extLst>
              <a:ext uri="{FF2B5EF4-FFF2-40B4-BE49-F238E27FC236}">
                <a16:creationId xmlns:a16="http://schemas.microsoft.com/office/drawing/2014/main" id="{4EE9C3EA-FF1F-43AB-AFD3-BA0CDF724589}"/>
              </a:ext>
            </a:extLst>
          </p:cNvPr>
          <p:cNvGrpSpPr/>
          <p:nvPr userDrawn="1"/>
        </p:nvGrpSpPr>
        <p:grpSpPr>
          <a:xfrm>
            <a:off x="12326583" y="1"/>
            <a:ext cx="2329217" cy="5577839"/>
            <a:chOff x="12326583" y="1"/>
            <a:chExt cx="2329217" cy="5577839"/>
          </a:xfrm>
        </p:grpSpPr>
        <p:sp>
          <p:nvSpPr>
            <p:cNvPr id="24" name="Rectangle 106">
              <a:extLst>
                <a:ext uri="{FF2B5EF4-FFF2-40B4-BE49-F238E27FC236}">
                  <a16:creationId xmlns:a16="http://schemas.microsoft.com/office/drawing/2014/main" id="{FBA92C13-8E5C-4851-9714-75E1C700C288}"/>
                </a:ext>
              </a:extLst>
            </p:cNvPr>
            <p:cNvSpPr>
              <a:spLocks noChangeArrowheads="1"/>
            </p:cNvSpPr>
            <p:nvPr userDrawn="1"/>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Crop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placed image and then select the tab ‘Image Format’</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‘Crop’ button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You can now fit the image in </a:t>
              </a:r>
              <a:b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b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two ways:</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Drag the photo in such a way that the part that should be visible in the image plane is correct</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white dots you can make the image larger or smaller in such a way that the part that should be visible in the image plane is correct</a:t>
              </a:r>
            </a:p>
          </p:txBody>
        </p:sp>
        <p:grpSp>
          <p:nvGrpSpPr>
            <p:cNvPr id="25" name="Groep 75">
              <a:extLst>
                <a:ext uri="{FF2B5EF4-FFF2-40B4-BE49-F238E27FC236}">
                  <a16:creationId xmlns:a16="http://schemas.microsoft.com/office/drawing/2014/main" id="{8290358A-43B0-47B5-B597-6CA53517F81B}"/>
                </a:ext>
              </a:extLst>
            </p:cNvPr>
            <p:cNvGrpSpPr>
              <a:grpSpLocks noChangeAspect="1"/>
            </p:cNvGrpSpPr>
            <p:nvPr userDrawn="1"/>
          </p:nvGrpSpPr>
          <p:grpSpPr>
            <a:xfrm>
              <a:off x="12616299" y="4610804"/>
              <a:ext cx="1766851" cy="793244"/>
              <a:chOff x="2766083" y="6357983"/>
              <a:chExt cx="1485890" cy="667104"/>
            </a:xfrm>
          </p:grpSpPr>
          <p:pic>
            <p:nvPicPr>
              <p:cNvPr id="30" name="Picture 15">
                <a:extLst>
                  <a:ext uri="{FF2B5EF4-FFF2-40B4-BE49-F238E27FC236}">
                    <a16:creationId xmlns:a16="http://schemas.microsoft.com/office/drawing/2014/main" id="{25C8DDF7-2F02-49E4-B073-B8F456F98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31" name="Picture 18">
                <a:extLst>
                  <a:ext uri="{FF2B5EF4-FFF2-40B4-BE49-F238E27FC236}">
                    <a16:creationId xmlns:a16="http://schemas.microsoft.com/office/drawing/2014/main" id="{083FF0C3-60DD-444D-A9A9-D71D3D114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32" name="Picture 19">
                <a:extLst>
                  <a:ext uri="{FF2B5EF4-FFF2-40B4-BE49-F238E27FC236}">
                    <a16:creationId xmlns:a16="http://schemas.microsoft.com/office/drawing/2014/main" id="{6F5F6795-99BE-4B58-AD86-0A9C667BC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33" name="Straight Arrow Connector 23">
                <a:extLst>
                  <a:ext uri="{FF2B5EF4-FFF2-40B4-BE49-F238E27FC236}">
                    <a16:creationId xmlns:a16="http://schemas.microsoft.com/office/drawing/2014/main" id="{A6F23C14-AC1F-4EAD-9E9C-6FFCB8B99791}"/>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24">
                <a:extLst>
                  <a:ext uri="{FF2B5EF4-FFF2-40B4-BE49-F238E27FC236}">
                    <a16:creationId xmlns:a16="http://schemas.microsoft.com/office/drawing/2014/main" id="{DE27C4C6-44DE-4DF5-B81D-4FE6AC9F5A6D}"/>
                  </a:ext>
                </a:extLst>
              </p:cNvPr>
              <p:cNvCxnSpPr>
                <a:stCxn id="30" idx="0"/>
                <a:endCxn id="30"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26">
                <a:extLst>
                  <a:ext uri="{FF2B5EF4-FFF2-40B4-BE49-F238E27FC236}">
                    <a16:creationId xmlns:a16="http://schemas.microsoft.com/office/drawing/2014/main" id="{5CCDF70F-14C6-4447-B50D-7B6E48CD1096}"/>
                  </a:ext>
                </a:extLst>
              </p:cNvPr>
              <p:cNvCxnSpPr>
                <a:stCxn id="30" idx="3"/>
                <a:endCxn id="30"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27">
                <a:extLst>
                  <a:ext uri="{FF2B5EF4-FFF2-40B4-BE49-F238E27FC236}">
                    <a16:creationId xmlns:a16="http://schemas.microsoft.com/office/drawing/2014/main" id="{12695D69-1514-41F1-9C5D-F2ABDDCFB053}"/>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28">
                <a:extLst>
                  <a:ext uri="{FF2B5EF4-FFF2-40B4-BE49-F238E27FC236}">
                    <a16:creationId xmlns:a16="http://schemas.microsoft.com/office/drawing/2014/main" id="{3510FE3E-9A36-4AAD-9949-92E4EF9695D0}"/>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pic>
          <p:nvPicPr>
            <p:cNvPr id="26" name="Afbeelding 77">
              <a:extLst>
                <a:ext uri="{FF2B5EF4-FFF2-40B4-BE49-F238E27FC236}">
                  <a16:creationId xmlns:a16="http://schemas.microsoft.com/office/drawing/2014/main" id="{D29BAB33-C333-4754-957D-7D00313EFDF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27" name="Group 26">
              <a:extLst>
                <a:ext uri="{FF2B5EF4-FFF2-40B4-BE49-F238E27FC236}">
                  <a16:creationId xmlns:a16="http://schemas.microsoft.com/office/drawing/2014/main" id="{D6FACCED-FC75-4802-A955-5787B3F84272}"/>
                </a:ext>
              </a:extLst>
            </p:cNvPr>
            <p:cNvGrpSpPr>
              <a:grpSpLocks noChangeAspect="1"/>
            </p:cNvGrpSpPr>
            <p:nvPr userDrawn="1"/>
          </p:nvGrpSpPr>
          <p:grpSpPr>
            <a:xfrm>
              <a:off x="12610022" y="1108316"/>
              <a:ext cx="339817" cy="579600"/>
              <a:chOff x="13120767" y="944180"/>
              <a:chExt cx="338852" cy="577954"/>
            </a:xfrm>
          </p:grpSpPr>
          <p:pic>
            <p:nvPicPr>
              <p:cNvPr id="28" name="Picture 27">
                <a:extLst>
                  <a:ext uri="{FF2B5EF4-FFF2-40B4-BE49-F238E27FC236}">
                    <a16:creationId xmlns:a16="http://schemas.microsoft.com/office/drawing/2014/main" id="{7775F534-B8C6-47C4-89B0-375BAC9D3A42}"/>
                  </a:ext>
                </a:extLst>
              </p:cNvPr>
              <p:cNvPicPr>
                <a:picLocks noChangeAspect="1"/>
              </p:cNvPicPr>
              <p:nvPr userDrawn="1"/>
            </p:nvPicPr>
            <p:blipFill rotWithShape="1">
              <a:blip r:embed="rId6"/>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29" name="Rectangle 21">
                <a:extLst>
                  <a:ext uri="{FF2B5EF4-FFF2-40B4-BE49-F238E27FC236}">
                    <a16:creationId xmlns:a16="http://schemas.microsoft.com/office/drawing/2014/main" id="{DA29A168-EAEC-42A5-928D-F02F78DEDD6C}"/>
                  </a:ext>
                </a:extLst>
              </p:cNvPr>
              <p:cNvSpPr/>
              <p:nvPr userDrawn="1"/>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grpSp>
      <p:sp>
        <p:nvSpPr>
          <p:cNvPr id="59" name="Rectangle 106">
            <a:extLst>
              <a:ext uri="{FF2B5EF4-FFF2-40B4-BE49-F238E27FC236}">
                <a16:creationId xmlns:a16="http://schemas.microsoft.com/office/drawing/2014/main" id="{02C72189-F9CE-4D40-9648-043DEC5CF89C}"/>
              </a:ext>
            </a:extLst>
          </p:cNvPr>
          <p:cNvSpPr>
            <a:spLocks noChangeArrowheads="1"/>
          </p:cNvSpPr>
          <p:nvPr userDrawn="1"/>
        </p:nvSpPr>
        <p:spPr bwMode="gray">
          <a:xfrm>
            <a:off x="-2463800" y="0"/>
            <a:ext cx="2329217" cy="1595973"/>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rgbClr val="004285"/>
                </a:solidFill>
                <a:effectLst/>
                <a:uLnTx/>
                <a:uFillTx/>
                <a:latin typeface="Open Sans ExtraBold"/>
                <a:ea typeface="+mn-ea"/>
                <a:cs typeface="+mn-cs"/>
              </a:rPr>
              <a:t>Add an image</a:t>
            </a:r>
            <a:endParaRPr kumimoji="0" lang="en-US" altLang="en-US" sz="1000" b="0" i="0" u="none" strike="noStrike" kern="1200" cap="none" spc="-10" normalizeH="0" baseline="0" noProof="0">
              <a:ln>
                <a:noFill/>
              </a:ln>
              <a:solidFill>
                <a:srgbClr val="004285"/>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on the icon in the center of the image area</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Select an image. Note: Use a landscape image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‘Insert’ and the image will be placed</a:t>
            </a:r>
          </a:p>
        </p:txBody>
      </p:sp>
    </p:spTree>
    <p:extLst>
      <p:ext uri="{BB962C8B-B14F-4D97-AF65-F5344CB8AC3E}">
        <p14:creationId xmlns:p14="http://schemas.microsoft.com/office/powerpoint/2010/main" val="899401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oofdstuk dia met achtergrondafbeelding">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A2303D10-7A22-4D77-961C-6FBC031E10FB}"/>
              </a:ext>
            </a:extLst>
          </p:cNvPr>
          <p:cNvSpPr/>
          <p:nvPr userDrawn="1"/>
        </p:nvSpPr>
        <p:spPr>
          <a:xfrm>
            <a:off x="-3432629" y="-2157046"/>
            <a:ext cx="19057258" cy="1117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Graphic 4">
            <a:extLst>
              <a:ext uri="{FF2B5EF4-FFF2-40B4-BE49-F238E27FC236}">
                <a16:creationId xmlns:a16="http://schemas.microsoft.com/office/drawing/2014/main" id="{D131E5D0-3ED7-4EA0-A958-994E40B1573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0430514-7007-4E07-B2B0-7886DCCC86FD}"/>
              </a:ext>
            </a:extLst>
          </p:cNvPr>
          <p:cNvSpPr>
            <a:spLocks noGrp="1"/>
          </p:cNvSpPr>
          <p:nvPr>
            <p:ph type="title" hasCustomPrompt="1"/>
          </p:nvPr>
        </p:nvSpPr>
        <p:spPr>
          <a:xfrm>
            <a:off x="1254125" y="2743007"/>
            <a:ext cx="7200000" cy="1123949"/>
          </a:xfrm>
        </p:spPr>
        <p:txBody>
          <a:bodyPr anchor="b" anchorCtr="0">
            <a:noAutofit/>
          </a:bodyPr>
          <a:lstStyle>
            <a:lvl1pPr>
              <a:lnSpc>
                <a:spcPct val="100000"/>
              </a:lnSpc>
              <a:defRPr sz="4000" spc="0" baseline="0">
                <a:solidFill>
                  <a:schemeClr val="bg1"/>
                </a:solidFill>
              </a:defRPr>
            </a:lvl1pPr>
          </a:lstStyle>
          <a:p>
            <a:r>
              <a:rPr lang="en-US" noProof="0"/>
              <a:t>Click to add title</a:t>
            </a:r>
          </a:p>
        </p:txBody>
      </p:sp>
      <p:sp>
        <p:nvSpPr>
          <p:cNvPr id="8" name="Rectangle 106">
            <a:extLst>
              <a:ext uri="{FF2B5EF4-FFF2-40B4-BE49-F238E27FC236}">
                <a16:creationId xmlns:a16="http://schemas.microsoft.com/office/drawing/2014/main" id="{6DB02F12-213B-4BC3-BF01-64E6DEA8948A}"/>
              </a:ext>
            </a:extLst>
          </p:cNvPr>
          <p:cNvSpPr>
            <a:spLocks noChangeArrowheads="1"/>
          </p:cNvSpPr>
          <p:nvPr userDrawn="1"/>
        </p:nvSpPr>
        <p:spPr bwMode="gray">
          <a:xfrm>
            <a:off x="-2463800" y="5123528"/>
            <a:ext cx="2329217" cy="1734472"/>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nl-NL" altLang="en-US" sz="1100" b="1" i="0" u="none" strike="noStrike" kern="1200" cap="none" spc="-10" normalizeH="0" baseline="0" noProof="0">
                <a:ln>
                  <a:noFill/>
                </a:ln>
                <a:solidFill>
                  <a:schemeClr val="tx1"/>
                </a:solidFill>
                <a:effectLst/>
                <a:uLnTx/>
                <a:uFillTx/>
                <a:latin typeface="Open Sans ExtraBold"/>
                <a:ea typeface="+mn-ea"/>
                <a:cs typeface="+mn-cs"/>
              </a:rPr>
              <a:t>Dia opnieuw instellen (reset)</a:t>
            </a:r>
            <a:endParaRPr kumimoji="0" lang="nl-NL"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nl-NL" altLang="en-US" sz="1000" b="0" i="0" u="none" strike="noStrike" kern="1200" cap="none" spc="-10" normalizeH="0" baseline="0" noProof="0">
                <a:ln>
                  <a:noFill/>
                </a:ln>
                <a:solidFill>
                  <a:schemeClr val="tx1"/>
                </a:solidFill>
                <a:effectLst/>
                <a:uLnTx/>
                <a:uFillTx/>
                <a:latin typeface="Open Sans Light"/>
                <a:ea typeface="+mn-ea"/>
                <a:cs typeface="+mn-cs"/>
              </a:rPr>
              <a:t>Onder de tab ‘Start’ staat linksboven naast de knop nieuwe dia een knop ‘Opnieuw instellen’. Als deze knop wordt ingedrukt stelt de slide alles opnieuw in naar de goede huisstijl (kleuren, lettergroottes, afbeelding plaatsing e.d.)</a:t>
            </a:r>
          </a:p>
        </p:txBody>
      </p:sp>
      <p:pic>
        <p:nvPicPr>
          <p:cNvPr id="10" name="Graphic 9">
            <a:extLst>
              <a:ext uri="{FF2B5EF4-FFF2-40B4-BE49-F238E27FC236}">
                <a16:creationId xmlns:a16="http://schemas.microsoft.com/office/drawing/2014/main" id="{ACB71256-6C89-431F-9EAB-D832AF67EF1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76264" y="6053515"/>
            <a:ext cx="1591200" cy="461517"/>
          </a:xfrm>
          <a:prstGeom prst="rect">
            <a:avLst/>
          </a:prstGeom>
        </p:spPr>
      </p:pic>
      <p:sp>
        <p:nvSpPr>
          <p:cNvPr id="2" name="Slide Number Placeholder 1">
            <a:extLst>
              <a:ext uri="{FF2B5EF4-FFF2-40B4-BE49-F238E27FC236}">
                <a16:creationId xmlns:a16="http://schemas.microsoft.com/office/drawing/2014/main" id="{9E25CC99-32E6-48EF-B160-205D6223D6B2}"/>
              </a:ext>
            </a:extLst>
          </p:cNvPr>
          <p:cNvSpPr>
            <a:spLocks noGrp="1"/>
          </p:cNvSpPr>
          <p:nvPr>
            <p:ph type="sldNum" sz="quarter" idx="10"/>
          </p:nvPr>
        </p:nvSpPr>
        <p:spPr/>
        <p:txBody>
          <a:bodyPr/>
          <a:lstStyle>
            <a:lvl1pPr>
              <a:defRPr>
                <a:solidFill>
                  <a:schemeClr val="bg1"/>
                </a:solidFill>
              </a:defRPr>
            </a:lvl1pPr>
          </a:lstStyle>
          <a:p>
            <a:fld id="{5A195573-6125-40C3-AA0C-3AC6CFB9F86B}" type="slidenum">
              <a:rPr lang="en-US" smtClean="0"/>
              <a:pPr/>
              <a:t>‹#›</a:t>
            </a:fld>
            <a:endParaRPr lang="en-US"/>
          </a:p>
        </p:txBody>
      </p:sp>
    </p:spTree>
    <p:extLst>
      <p:ext uri="{BB962C8B-B14F-4D97-AF65-F5344CB8AC3E}">
        <p14:creationId xmlns:p14="http://schemas.microsoft.com/office/powerpoint/2010/main" val="16348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oofdstuk dia zonder achtergrondafbeelding">
    <p:bg>
      <p:bgPr>
        <a:solidFill>
          <a:srgbClr val="C2E4FF"/>
        </a:solidFill>
        <a:effectLst/>
      </p:bgPr>
    </p:bg>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C6A9B036-C851-464B-A4B4-FD651AEC886D}"/>
              </a:ext>
            </a:extLst>
          </p:cNvPr>
          <p:cNvSpPr/>
          <p:nvPr userDrawn="1"/>
        </p:nvSpPr>
        <p:spPr>
          <a:xfrm>
            <a:off x="-3432629" y="-2157046"/>
            <a:ext cx="19057258" cy="1117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Graphic 8">
            <a:extLst>
              <a:ext uri="{FF2B5EF4-FFF2-40B4-BE49-F238E27FC236}">
                <a16:creationId xmlns:a16="http://schemas.microsoft.com/office/drawing/2014/main" id="{B131DF28-C529-4C87-8162-61740F882F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1254125" y="2743007"/>
            <a:ext cx="7200000" cy="1123949"/>
          </a:xfrm>
        </p:spPr>
        <p:txBody>
          <a:bodyPr anchor="b" anchorCtr="0">
            <a:noAutofit/>
          </a:bodyPr>
          <a:lstStyle>
            <a:lvl1pPr>
              <a:lnSpc>
                <a:spcPct val="100000"/>
              </a:lnSpc>
              <a:defRPr sz="4000" spc="0" baseline="0">
                <a:solidFill>
                  <a:schemeClr val="tx2"/>
                </a:solidFill>
              </a:defRPr>
            </a:lvl1pPr>
          </a:lstStyle>
          <a:p>
            <a:r>
              <a:rPr lang="en-US" noProof="0"/>
              <a:t>Click to add title</a:t>
            </a:r>
          </a:p>
        </p:txBody>
      </p:sp>
      <p:sp>
        <p:nvSpPr>
          <p:cNvPr id="5" name="Rectangle 106">
            <a:extLst>
              <a:ext uri="{FF2B5EF4-FFF2-40B4-BE49-F238E27FC236}">
                <a16:creationId xmlns:a16="http://schemas.microsoft.com/office/drawing/2014/main" id="{1FBA4FA0-818B-428B-91E4-7AAC8597B54C}"/>
              </a:ext>
            </a:extLst>
          </p:cNvPr>
          <p:cNvSpPr>
            <a:spLocks noChangeArrowheads="1"/>
          </p:cNvSpPr>
          <p:nvPr userDrawn="1"/>
        </p:nvSpPr>
        <p:spPr bwMode="gray">
          <a:xfrm>
            <a:off x="-2463800" y="5123528"/>
            <a:ext cx="2329217" cy="1734472"/>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nl-NL" altLang="en-US" sz="1100" b="1" i="0" u="none" strike="noStrike" kern="1200" cap="none" spc="-10" normalizeH="0" baseline="0" noProof="0">
                <a:ln>
                  <a:noFill/>
                </a:ln>
                <a:solidFill>
                  <a:schemeClr val="tx1"/>
                </a:solidFill>
                <a:effectLst/>
                <a:uLnTx/>
                <a:uFillTx/>
                <a:latin typeface="Open Sans ExtraBold"/>
                <a:ea typeface="+mn-ea"/>
                <a:cs typeface="+mn-cs"/>
              </a:rPr>
              <a:t>Dia opnieuw instellen (reset)</a:t>
            </a:r>
            <a:endParaRPr kumimoji="0" lang="nl-NL"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nl-NL" altLang="en-US" sz="1000" b="0" i="0" u="none" strike="noStrike" kern="1200" cap="none" spc="-10" normalizeH="0" baseline="0" noProof="0">
                <a:ln>
                  <a:noFill/>
                </a:ln>
                <a:solidFill>
                  <a:schemeClr val="tx1"/>
                </a:solidFill>
                <a:effectLst/>
                <a:uLnTx/>
                <a:uFillTx/>
                <a:latin typeface="Open Sans Light"/>
                <a:ea typeface="+mn-ea"/>
                <a:cs typeface="+mn-cs"/>
              </a:rPr>
              <a:t>Onder de tab ‘Start’ staat linksboven naast de knop nieuwe dia een knop ‘Opnieuw instellen’. Als deze knop wordt ingedrukt stelt de slide alles opnieuw in naar de goede huisstijl (kleuren, lettergroottes, afbeelding plaatsing e.d.)</a:t>
            </a:r>
          </a:p>
        </p:txBody>
      </p:sp>
      <p:pic>
        <p:nvPicPr>
          <p:cNvPr id="7" name="Graphic 6">
            <a:extLst>
              <a:ext uri="{FF2B5EF4-FFF2-40B4-BE49-F238E27FC236}">
                <a16:creationId xmlns:a16="http://schemas.microsoft.com/office/drawing/2014/main" id="{0FD8FFBA-5B97-4FC1-A177-F0E7FE4B0B1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6264" y="6053515"/>
            <a:ext cx="1591200" cy="461517"/>
          </a:xfrm>
          <a:prstGeom prst="rect">
            <a:avLst/>
          </a:prstGeom>
        </p:spPr>
      </p:pic>
      <p:sp>
        <p:nvSpPr>
          <p:cNvPr id="3" name="Slide Number Placeholder 2">
            <a:extLst>
              <a:ext uri="{FF2B5EF4-FFF2-40B4-BE49-F238E27FC236}">
                <a16:creationId xmlns:a16="http://schemas.microsoft.com/office/drawing/2014/main" id="{1E5A7128-E378-46DC-A7CA-6B5E436C53B1}"/>
              </a:ext>
            </a:extLst>
          </p:cNvPr>
          <p:cNvSpPr>
            <a:spLocks noGrp="1"/>
          </p:cNvSpPr>
          <p:nvPr>
            <p:ph type="sldNum" sz="quarter" idx="10"/>
          </p:nvPr>
        </p:nvSpPr>
        <p:spPr/>
        <p:txBody>
          <a:bodyPr/>
          <a:lstStyle/>
          <a:p>
            <a:fld id="{5A195573-6125-40C3-AA0C-3AC6CFB9F86B}" type="slidenum">
              <a:rPr lang="en-US" smtClean="0"/>
              <a:pPr/>
              <a:t>‹#›</a:t>
            </a:fld>
            <a:endParaRPr lang="en-US"/>
          </a:p>
        </p:txBody>
      </p:sp>
    </p:spTree>
    <p:extLst>
      <p:ext uri="{BB962C8B-B14F-4D97-AF65-F5344CB8AC3E}">
        <p14:creationId xmlns:p14="http://schemas.microsoft.com/office/powerpoint/2010/main" val="2767939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2 regelige titel) met subtitel">
    <p:bg>
      <p:bgPr>
        <a:solidFill>
          <a:schemeClr val="bg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053FC1F-0C87-464E-9626-4AA4ADFCB446}"/>
              </a:ext>
            </a:extLst>
          </p:cNvPr>
          <p:cNvSpPr>
            <a:spLocks noGrp="1"/>
          </p:cNvSpPr>
          <p:nvPr>
            <p:ph type="pic" sz="quarter" idx="12" hasCustomPrompt="1"/>
          </p:nvPr>
        </p:nvSpPr>
        <p:spPr>
          <a:xfrm>
            <a:off x="614838" y="0"/>
            <a:ext cx="11577160" cy="4144674"/>
          </a:xfrm>
          <a:custGeom>
            <a:avLst/>
            <a:gdLst>
              <a:gd name="connsiteX0" fmla="*/ 0 w 11577160"/>
              <a:gd name="connsiteY0" fmla="*/ 0 h 4144674"/>
              <a:gd name="connsiteX1" fmla="*/ 11577160 w 11577160"/>
              <a:gd name="connsiteY1" fmla="*/ 0 h 4144674"/>
              <a:gd name="connsiteX2" fmla="*/ 11577160 w 11577160"/>
              <a:gd name="connsiteY2" fmla="*/ 3713070 h 4144674"/>
              <a:gd name="connsiteX3" fmla="*/ 4823817 w 11577160"/>
              <a:gd name="connsiteY3" fmla="*/ 3713070 h 4144674"/>
              <a:gd name="connsiteX4" fmla="*/ 4392212 w 11577160"/>
              <a:gd name="connsiteY4" fmla="*/ 4144674 h 4144674"/>
              <a:gd name="connsiteX5" fmla="*/ 609325 w 11577160"/>
              <a:gd name="connsiteY5" fmla="*/ 4144674 h 4144674"/>
              <a:gd name="connsiteX6" fmla="*/ 0 w 11577160"/>
              <a:gd name="connsiteY6" fmla="*/ 3535350 h 414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7160" h="4144674">
                <a:moveTo>
                  <a:pt x="0" y="0"/>
                </a:moveTo>
                <a:lnTo>
                  <a:pt x="11577160" y="0"/>
                </a:lnTo>
                <a:lnTo>
                  <a:pt x="11577160" y="3713070"/>
                </a:lnTo>
                <a:lnTo>
                  <a:pt x="4823817" y="3713070"/>
                </a:lnTo>
                <a:cubicBezTo>
                  <a:pt x="4585165" y="3713070"/>
                  <a:pt x="4392212" y="3906022"/>
                  <a:pt x="4392212" y="4144674"/>
                </a:cubicBezTo>
                <a:lnTo>
                  <a:pt x="609325" y="4144674"/>
                </a:lnTo>
                <a:cubicBezTo>
                  <a:pt x="272927" y="4144674"/>
                  <a:pt x="0" y="3871747"/>
                  <a:pt x="0" y="3535350"/>
                </a:cubicBezTo>
                <a:close/>
              </a:path>
            </a:pathLst>
          </a:custGeom>
          <a:solidFill>
            <a:srgbClr val="EAEAEA"/>
          </a:solidFill>
        </p:spPr>
        <p:txBody>
          <a:bodyPr wrap="square" tIns="0" anchor="ctr" anchorCtr="1">
            <a:noAutofit/>
          </a:bodyPr>
          <a:lstStyle>
            <a:lvl1pPr algn="l">
              <a:spcBef>
                <a:spcPts val="0"/>
              </a:spcBef>
              <a:defRPr sz="1200">
                <a:solidFill>
                  <a:schemeClr val="tx1"/>
                </a:solidFill>
              </a:defRPr>
            </a:lvl1pPr>
          </a:lstStyle>
          <a:p>
            <a:r>
              <a:rPr lang="en-US" noProof="0"/>
              <a:t>Click on icon  </a:t>
            </a:r>
            <a:br>
              <a:rPr lang="en-US" noProof="0"/>
            </a:br>
            <a:r>
              <a:rPr lang="en-US" noProof="0"/>
              <a:t>to add picture</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5419726" y="3979594"/>
            <a:ext cx="6153150" cy="1123949"/>
          </a:xfrm>
        </p:spPr>
        <p:txBody>
          <a:bodyPr anchor="b" anchorCtr="0">
            <a:noAutofit/>
          </a:bodyPr>
          <a:lstStyle>
            <a:lvl1pPr>
              <a:lnSpc>
                <a:spcPct val="80000"/>
              </a:lnSpc>
              <a:defRPr sz="4000" spc="-60" baseline="0">
                <a:solidFill>
                  <a:schemeClr val="tx2"/>
                </a:solidFill>
              </a:defRPr>
            </a:lvl1pPr>
          </a:lstStyle>
          <a:p>
            <a:r>
              <a:rPr lang="en-US" noProof="0"/>
              <a:t>Click to add title</a:t>
            </a:r>
          </a:p>
        </p:txBody>
      </p:sp>
      <p:sp>
        <p:nvSpPr>
          <p:cNvPr id="11" name="Text Placeholder 10">
            <a:extLst>
              <a:ext uri="{FF2B5EF4-FFF2-40B4-BE49-F238E27FC236}">
                <a16:creationId xmlns:a16="http://schemas.microsoft.com/office/drawing/2014/main" id="{35139539-07AB-43B9-A8D2-9D0467DC1742}"/>
              </a:ext>
            </a:extLst>
          </p:cNvPr>
          <p:cNvSpPr>
            <a:spLocks noGrp="1"/>
          </p:cNvSpPr>
          <p:nvPr>
            <p:ph type="body" sz="quarter" idx="11" hasCustomPrompt="1"/>
          </p:nvPr>
        </p:nvSpPr>
        <p:spPr>
          <a:xfrm>
            <a:off x="5419724" y="6167573"/>
            <a:ext cx="6153150" cy="232858"/>
          </a:xfrm>
        </p:spPr>
        <p:txBody>
          <a:bodyPr>
            <a:noAutofit/>
          </a:bodyPr>
          <a:lstStyle>
            <a:lvl1pPr>
              <a:defRPr sz="1800"/>
            </a:lvl1pPr>
          </a:lstStyle>
          <a:p>
            <a:pPr lvl="0"/>
            <a:r>
              <a:rPr lang="en-US" noProof="0"/>
              <a:t>Click to add department and date</a:t>
            </a:r>
          </a:p>
        </p:txBody>
      </p:sp>
      <p:pic>
        <p:nvPicPr>
          <p:cNvPr id="12" name="Graphic 11">
            <a:extLst>
              <a:ext uri="{FF2B5EF4-FFF2-40B4-BE49-F238E27FC236}">
                <a16:creationId xmlns:a16="http://schemas.microsoft.com/office/drawing/2014/main" id="{F6B3EFED-AED5-4854-B07E-38F0967424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9119" y="5878102"/>
            <a:ext cx="2419349" cy="701717"/>
          </a:xfrm>
          <a:prstGeom prst="rect">
            <a:avLst/>
          </a:prstGeom>
        </p:spPr>
      </p:pic>
      <p:cxnSp>
        <p:nvCxnSpPr>
          <p:cNvPr id="15" name="Straight Connector 14">
            <a:extLst>
              <a:ext uri="{FF2B5EF4-FFF2-40B4-BE49-F238E27FC236}">
                <a16:creationId xmlns:a16="http://schemas.microsoft.com/office/drawing/2014/main" id="{B6061A2D-2FC7-49E9-9022-09838866AA7E}"/>
              </a:ext>
            </a:extLst>
          </p:cNvPr>
          <p:cNvCxnSpPr>
            <a:cxnSpLocks/>
          </p:cNvCxnSpPr>
          <p:nvPr userDrawn="1"/>
        </p:nvCxnSpPr>
        <p:spPr>
          <a:xfrm>
            <a:off x="5453062" y="5247914"/>
            <a:ext cx="1104901"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Text Placeholder 25">
            <a:extLst>
              <a:ext uri="{FF2B5EF4-FFF2-40B4-BE49-F238E27FC236}">
                <a16:creationId xmlns:a16="http://schemas.microsoft.com/office/drawing/2014/main" id="{BBE7FF0D-A11C-478D-82C1-4EAA76F26FEC}"/>
              </a:ext>
            </a:extLst>
          </p:cNvPr>
          <p:cNvSpPr>
            <a:spLocks noGrp="1"/>
          </p:cNvSpPr>
          <p:nvPr>
            <p:ph type="body" sz="quarter" idx="13" hasCustomPrompt="1"/>
          </p:nvPr>
        </p:nvSpPr>
        <p:spPr>
          <a:xfrm>
            <a:off x="5419726" y="5472971"/>
            <a:ext cx="6152400" cy="590400"/>
          </a:xfrm>
        </p:spPr>
        <p:txBody>
          <a:bodyPr/>
          <a:lstStyle>
            <a:lvl1pPr>
              <a:lnSpc>
                <a:spcPct val="80000"/>
              </a:lnSpc>
              <a:defRPr sz="4000" spc="-60" baseline="0">
                <a:solidFill>
                  <a:schemeClr val="bg2"/>
                </a:solidFill>
              </a:defRPr>
            </a:lvl1pPr>
          </a:lstStyle>
          <a:p>
            <a:pPr lvl="0"/>
            <a:r>
              <a:rPr lang="en-US" noProof="0"/>
              <a:t>Click to add subtitle</a:t>
            </a:r>
          </a:p>
        </p:txBody>
      </p:sp>
      <p:sp>
        <p:nvSpPr>
          <p:cNvPr id="28" name="Rectangle 106">
            <a:extLst>
              <a:ext uri="{FF2B5EF4-FFF2-40B4-BE49-F238E27FC236}">
                <a16:creationId xmlns:a16="http://schemas.microsoft.com/office/drawing/2014/main" id="{E607FD01-CA94-4A67-A95F-2021BDC6C25C}"/>
              </a:ext>
            </a:extLst>
          </p:cNvPr>
          <p:cNvSpPr>
            <a:spLocks noChangeArrowheads="1"/>
          </p:cNvSpPr>
          <p:nvPr userDrawn="1"/>
        </p:nvSpPr>
        <p:spPr bwMode="gray">
          <a:xfrm>
            <a:off x="-2463800" y="0"/>
            <a:ext cx="2329217" cy="1595973"/>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Add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icon in the center of the image area</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Select an image. Note: Use a landscape image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‘Insert’ and the image will be placed</a:t>
            </a:r>
          </a:p>
        </p:txBody>
      </p:sp>
      <p:sp>
        <p:nvSpPr>
          <p:cNvPr id="29" name="Rectangle 106">
            <a:extLst>
              <a:ext uri="{FF2B5EF4-FFF2-40B4-BE49-F238E27FC236}">
                <a16:creationId xmlns:a16="http://schemas.microsoft.com/office/drawing/2014/main" id="{AE274554-07CC-4734-B686-7CEFD18ED091}"/>
              </a:ext>
            </a:extLst>
          </p:cNvPr>
          <p:cNvSpPr>
            <a:spLocks noChangeArrowheads="1"/>
          </p:cNvSpPr>
          <p:nvPr userDrawn="1"/>
        </p:nvSpPr>
        <p:spPr bwMode="gray">
          <a:xfrm>
            <a:off x="-2463800" y="5269721"/>
            <a:ext cx="2329217" cy="1588279"/>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Reset slide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Under the tab 'Home', at the top left of the new slide button, there is a 'Reset' button. If this button is pressed, the slide will reset everything to correct the house style (colors, font sizes, image placement, etc.)</a:t>
            </a:r>
          </a:p>
        </p:txBody>
      </p:sp>
      <p:grpSp>
        <p:nvGrpSpPr>
          <p:cNvPr id="30" name="Group 29">
            <a:extLst>
              <a:ext uri="{FF2B5EF4-FFF2-40B4-BE49-F238E27FC236}">
                <a16:creationId xmlns:a16="http://schemas.microsoft.com/office/drawing/2014/main" id="{B9F231B0-0997-4009-B673-F3D8B1264B46}"/>
              </a:ext>
            </a:extLst>
          </p:cNvPr>
          <p:cNvGrpSpPr/>
          <p:nvPr userDrawn="1"/>
        </p:nvGrpSpPr>
        <p:grpSpPr>
          <a:xfrm>
            <a:off x="12326583" y="1"/>
            <a:ext cx="2329217" cy="5577839"/>
            <a:chOff x="12326583" y="1"/>
            <a:chExt cx="2329217" cy="5577839"/>
          </a:xfrm>
        </p:grpSpPr>
        <p:sp>
          <p:nvSpPr>
            <p:cNvPr id="32" name="Rectangle 106">
              <a:extLst>
                <a:ext uri="{FF2B5EF4-FFF2-40B4-BE49-F238E27FC236}">
                  <a16:creationId xmlns:a16="http://schemas.microsoft.com/office/drawing/2014/main" id="{4DC83239-28D6-4863-B0A3-C7D05549B583}"/>
                </a:ext>
              </a:extLst>
            </p:cNvPr>
            <p:cNvSpPr>
              <a:spLocks noChangeArrowheads="1"/>
            </p:cNvSpPr>
            <p:nvPr userDrawn="1"/>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Crop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placed image and then select the tab ‘Image Format’</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‘Crop’ button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You can now fit the image in </a:t>
              </a:r>
              <a:b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b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two ways:</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Drag the photo in such a way that the part that should be visible in the image plane is correct</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white dots you can make the image larger or smaller in such a way that the part that should be visible in the image plane is correct</a:t>
              </a:r>
            </a:p>
          </p:txBody>
        </p:sp>
        <p:grpSp>
          <p:nvGrpSpPr>
            <p:cNvPr id="33" name="Groep 75">
              <a:extLst>
                <a:ext uri="{FF2B5EF4-FFF2-40B4-BE49-F238E27FC236}">
                  <a16:creationId xmlns:a16="http://schemas.microsoft.com/office/drawing/2014/main" id="{FFB172C3-D9F1-412D-92B1-9EA78DF200F2}"/>
                </a:ext>
              </a:extLst>
            </p:cNvPr>
            <p:cNvGrpSpPr>
              <a:grpSpLocks noChangeAspect="1"/>
            </p:cNvGrpSpPr>
            <p:nvPr userDrawn="1"/>
          </p:nvGrpSpPr>
          <p:grpSpPr>
            <a:xfrm>
              <a:off x="12616299" y="4610804"/>
              <a:ext cx="1766851" cy="793244"/>
              <a:chOff x="2766083" y="6357983"/>
              <a:chExt cx="1485890" cy="667104"/>
            </a:xfrm>
          </p:grpSpPr>
          <p:pic>
            <p:nvPicPr>
              <p:cNvPr id="54" name="Picture 15">
                <a:extLst>
                  <a:ext uri="{FF2B5EF4-FFF2-40B4-BE49-F238E27FC236}">
                    <a16:creationId xmlns:a16="http://schemas.microsoft.com/office/drawing/2014/main" id="{B6A47874-FF25-491D-920B-8CD7D9C1B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5" name="Picture 18">
                <a:extLst>
                  <a:ext uri="{FF2B5EF4-FFF2-40B4-BE49-F238E27FC236}">
                    <a16:creationId xmlns:a16="http://schemas.microsoft.com/office/drawing/2014/main" id="{3A3C37DF-1E39-4C36-80F6-F4CB08D1C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6" name="Picture 19">
                <a:extLst>
                  <a:ext uri="{FF2B5EF4-FFF2-40B4-BE49-F238E27FC236}">
                    <a16:creationId xmlns:a16="http://schemas.microsoft.com/office/drawing/2014/main" id="{C4687FD2-CBA1-4019-A39F-C87B0A6CEA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7" name="Straight Arrow Connector 23">
                <a:extLst>
                  <a:ext uri="{FF2B5EF4-FFF2-40B4-BE49-F238E27FC236}">
                    <a16:creationId xmlns:a16="http://schemas.microsoft.com/office/drawing/2014/main" id="{F0BF0071-31FA-484A-930F-AD2AB2CB540F}"/>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24">
                <a:extLst>
                  <a:ext uri="{FF2B5EF4-FFF2-40B4-BE49-F238E27FC236}">
                    <a16:creationId xmlns:a16="http://schemas.microsoft.com/office/drawing/2014/main" id="{F4AAF602-49A4-4EFD-A716-B981B2F6EBF6}"/>
                  </a:ext>
                </a:extLst>
              </p:cNvPr>
              <p:cNvCxnSpPr>
                <a:cxnSpLocks/>
                <a:stCxn id="54" idx="0"/>
                <a:endCxn id="54"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26">
                <a:extLst>
                  <a:ext uri="{FF2B5EF4-FFF2-40B4-BE49-F238E27FC236}">
                    <a16:creationId xmlns:a16="http://schemas.microsoft.com/office/drawing/2014/main" id="{8A790966-5AC8-4978-BE15-E3FAFD4F7C4E}"/>
                  </a:ext>
                </a:extLst>
              </p:cNvPr>
              <p:cNvCxnSpPr>
                <a:cxnSpLocks/>
                <a:stCxn id="54" idx="3"/>
                <a:endCxn id="54"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27">
                <a:extLst>
                  <a:ext uri="{FF2B5EF4-FFF2-40B4-BE49-F238E27FC236}">
                    <a16:creationId xmlns:a16="http://schemas.microsoft.com/office/drawing/2014/main" id="{E1990CA2-0D8A-4C48-9DB5-F6331251DB4C}"/>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28">
                <a:extLst>
                  <a:ext uri="{FF2B5EF4-FFF2-40B4-BE49-F238E27FC236}">
                    <a16:creationId xmlns:a16="http://schemas.microsoft.com/office/drawing/2014/main" id="{5A561EAC-EAC5-4B8D-BF2B-86E0AF138591}"/>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pic>
          <p:nvPicPr>
            <p:cNvPr id="34" name="Afbeelding 77">
              <a:extLst>
                <a:ext uri="{FF2B5EF4-FFF2-40B4-BE49-F238E27FC236}">
                  <a16:creationId xmlns:a16="http://schemas.microsoft.com/office/drawing/2014/main" id="{AF0278BE-D908-439F-9C41-0D203041D69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35" name="Group 34">
              <a:extLst>
                <a:ext uri="{FF2B5EF4-FFF2-40B4-BE49-F238E27FC236}">
                  <a16:creationId xmlns:a16="http://schemas.microsoft.com/office/drawing/2014/main" id="{DA78ACF5-DF81-48C1-8D4A-018A2C51EF5F}"/>
                </a:ext>
              </a:extLst>
            </p:cNvPr>
            <p:cNvGrpSpPr>
              <a:grpSpLocks noChangeAspect="1"/>
            </p:cNvGrpSpPr>
            <p:nvPr userDrawn="1"/>
          </p:nvGrpSpPr>
          <p:grpSpPr>
            <a:xfrm>
              <a:off x="12610022" y="1108316"/>
              <a:ext cx="339817" cy="579600"/>
              <a:chOff x="13120767" y="944180"/>
              <a:chExt cx="338852" cy="577954"/>
            </a:xfrm>
          </p:grpSpPr>
          <p:pic>
            <p:nvPicPr>
              <p:cNvPr id="36" name="Picture 35">
                <a:extLst>
                  <a:ext uri="{FF2B5EF4-FFF2-40B4-BE49-F238E27FC236}">
                    <a16:creationId xmlns:a16="http://schemas.microsoft.com/office/drawing/2014/main" id="{05F851DB-B145-4487-8131-4548DCA45267}"/>
                  </a:ext>
                </a:extLst>
              </p:cNvPr>
              <p:cNvPicPr>
                <a:picLocks noChangeAspect="1"/>
              </p:cNvPicPr>
              <p:nvPr userDrawn="1"/>
            </p:nvPicPr>
            <p:blipFill rotWithShape="1">
              <a:blip r:embed="rId8"/>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37" name="Rectangle 21">
                <a:extLst>
                  <a:ext uri="{FF2B5EF4-FFF2-40B4-BE49-F238E27FC236}">
                    <a16:creationId xmlns:a16="http://schemas.microsoft.com/office/drawing/2014/main" id="{046613CB-16AD-4E66-A2C1-848199A9DCA8}"/>
                  </a:ext>
                </a:extLst>
              </p:cNvPr>
              <p:cNvSpPr/>
              <p:nvPr userDrawn="1"/>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grpSp>
    </p:spTree>
    <p:extLst>
      <p:ext uri="{BB962C8B-B14F-4D97-AF65-F5344CB8AC3E}">
        <p14:creationId xmlns:p14="http://schemas.microsoft.com/office/powerpoint/2010/main" val="560997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oud me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4" name="Table Placeholder 3">
            <a:extLst>
              <a:ext uri="{FF2B5EF4-FFF2-40B4-BE49-F238E27FC236}">
                <a16:creationId xmlns:a16="http://schemas.microsoft.com/office/drawing/2014/main" id="{94B40A4D-040D-412B-B077-4F963A67665D}"/>
              </a:ext>
            </a:extLst>
          </p:cNvPr>
          <p:cNvSpPr>
            <a:spLocks noGrp="1"/>
          </p:cNvSpPr>
          <p:nvPr>
            <p:ph type="tbl" sz="quarter" idx="12" hasCustomPrompt="1"/>
          </p:nvPr>
        </p:nvSpPr>
        <p:spPr>
          <a:xfrm>
            <a:off x="6264275" y="1476375"/>
            <a:ext cx="5330825" cy="4320000"/>
          </a:xfrm>
        </p:spPr>
        <p:txBody>
          <a:bodyPr tIns="0" anchor="ctr" anchorCtr="1"/>
          <a:lstStyle>
            <a:lvl1pPr algn="l">
              <a:spcBef>
                <a:spcPts val="0"/>
              </a:spcBef>
              <a:defRPr sz="1200">
                <a:solidFill>
                  <a:schemeClr val="tx1"/>
                </a:solidFill>
              </a:defRPr>
            </a:lvl1pPr>
          </a:lstStyle>
          <a:p>
            <a:r>
              <a:rPr lang="en-US" noProof="0"/>
              <a:t>Click on icon</a:t>
            </a:r>
            <a:br>
              <a:rPr lang="en-US" noProof="0"/>
            </a:br>
            <a:r>
              <a:rPr lang="en-US" noProof="0"/>
              <a:t>to add table</a:t>
            </a:r>
          </a:p>
        </p:txBody>
      </p:sp>
      <p:sp>
        <p:nvSpPr>
          <p:cNvPr id="11" name="Text Placeholder 12">
            <a:extLst>
              <a:ext uri="{FF2B5EF4-FFF2-40B4-BE49-F238E27FC236}">
                <a16:creationId xmlns:a16="http://schemas.microsoft.com/office/drawing/2014/main" id="{F028C813-AC7A-4357-A8D4-1D61F095489D}"/>
              </a:ext>
            </a:extLst>
          </p:cNvPr>
          <p:cNvSpPr>
            <a:spLocks noGrp="1"/>
          </p:cNvSpPr>
          <p:nvPr>
            <p:ph type="body" sz="quarter" idx="10" hasCustomPrompt="1"/>
          </p:nvPr>
        </p:nvSpPr>
        <p:spPr>
          <a:xfrm>
            <a:off x="619125" y="1476375"/>
            <a:ext cx="5330825" cy="432000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3" name="Slide Number Placeholder 2">
            <a:extLst>
              <a:ext uri="{FF2B5EF4-FFF2-40B4-BE49-F238E27FC236}">
                <a16:creationId xmlns:a16="http://schemas.microsoft.com/office/drawing/2014/main" id="{DF3716CF-D9F7-4E85-A572-A8A5E9841A07}"/>
              </a:ext>
            </a:extLst>
          </p:cNvPr>
          <p:cNvSpPr>
            <a:spLocks noGrp="1"/>
          </p:cNvSpPr>
          <p:nvPr>
            <p:ph type="sldNum" sz="quarter" idx="13"/>
          </p:nvPr>
        </p:nvSpPr>
        <p:spPr/>
        <p:txBody>
          <a:bodyPr/>
          <a:lstStyle/>
          <a:p>
            <a:fld id="{5A195573-6125-40C3-AA0C-3AC6CFB9F86B}" type="slidenum">
              <a:rPr lang="en-US" smtClean="0"/>
              <a:pPr/>
              <a:t>‹#›</a:t>
            </a:fld>
            <a:endParaRPr lang="en-US"/>
          </a:p>
        </p:txBody>
      </p:sp>
      <p:sp>
        <p:nvSpPr>
          <p:cNvPr id="20" name="Rectangle 106">
            <a:extLst>
              <a:ext uri="{FF2B5EF4-FFF2-40B4-BE49-F238E27FC236}">
                <a16:creationId xmlns:a16="http://schemas.microsoft.com/office/drawing/2014/main" id="{9C24C4B8-89EA-4863-B602-CE5B7372D584}"/>
              </a:ext>
            </a:extLst>
          </p:cNvPr>
          <p:cNvSpPr>
            <a:spLocks noChangeArrowheads="1"/>
          </p:cNvSpPr>
          <p:nvPr userDrawn="1"/>
        </p:nvSpPr>
        <p:spPr bwMode="gray">
          <a:xfrm>
            <a:off x="12326583" y="0"/>
            <a:ext cx="2329217" cy="2403886"/>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rgbClr val="004285"/>
                </a:solidFill>
                <a:effectLst/>
                <a:uLnTx/>
                <a:uFillTx/>
                <a:latin typeface="Open Sans ExtraBold"/>
                <a:ea typeface="+mn-ea"/>
                <a:cs typeface="+mn-cs"/>
              </a:rPr>
              <a:t>Add a table</a:t>
            </a:r>
            <a:endParaRPr kumimoji="0" lang="en-US" altLang="en-US" sz="1000" b="0" i="0" u="none" strike="noStrike" kern="1200" cap="none" spc="-10" normalizeH="0" baseline="0" noProof="0">
              <a:ln>
                <a:noFill/>
              </a:ln>
              <a:solidFill>
                <a:srgbClr val="004285"/>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on the icon in the middle of the table area</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Choose how many columns and rows the table you want to insert should have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‘OK’ and the table will be inserted which can be filled</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Then select all the text in the table, adjust the font size to 14pt and color the black text to dark blue</a:t>
            </a:r>
          </a:p>
        </p:txBody>
      </p:sp>
      <p:grpSp>
        <p:nvGrpSpPr>
          <p:cNvPr id="21" name="Group 20">
            <a:extLst>
              <a:ext uri="{FF2B5EF4-FFF2-40B4-BE49-F238E27FC236}">
                <a16:creationId xmlns:a16="http://schemas.microsoft.com/office/drawing/2014/main" id="{0E4F7BE6-4C36-40A7-AA53-E8233219AA44}"/>
              </a:ext>
            </a:extLst>
          </p:cNvPr>
          <p:cNvGrpSpPr/>
          <p:nvPr userDrawn="1"/>
        </p:nvGrpSpPr>
        <p:grpSpPr>
          <a:xfrm>
            <a:off x="-2463800" y="0"/>
            <a:ext cx="2329217" cy="3010976"/>
            <a:chOff x="-2463800" y="0"/>
            <a:chExt cx="2329217" cy="3010976"/>
          </a:xfrm>
        </p:grpSpPr>
        <p:sp>
          <p:nvSpPr>
            <p:cNvPr id="22" name="Rectangle 106">
              <a:extLst>
                <a:ext uri="{FF2B5EF4-FFF2-40B4-BE49-F238E27FC236}">
                  <a16:creationId xmlns:a16="http://schemas.microsoft.com/office/drawing/2014/main" id="{382F3E05-ECEE-4DDE-AEB7-7720D044CC93}"/>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23" name="Group 22">
              <a:extLst>
                <a:ext uri="{FF2B5EF4-FFF2-40B4-BE49-F238E27FC236}">
                  <a16:creationId xmlns:a16="http://schemas.microsoft.com/office/drawing/2014/main" id="{2EF23516-2677-4366-A601-E21D2B8F6437}"/>
                </a:ext>
              </a:extLst>
            </p:cNvPr>
            <p:cNvGrpSpPr/>
            <p:nvPr userDrawn="1"/>
          </p:nvGrpSpPr>
          <p:grpSpPr>
            <a:xfrm>
              <a:off x="-2318863" y="1175951"/>
              <a:ext cx="1847751" cy="535742"/>
              <a:chOff x="-2108199" y="2679700"/>
              <a:chExt cx="2091530" cy="606424"/>
            </a:xfrm>
          </p:grpSpPr>
          <p:grpSp>
            <p:nvGrpSpPr>
              <p:cNvPr id="24" name="Group 23">
                <a:extLst>
                  <a:ext uri="{FF2B5EF4-FFF2-40B4-BE49-F238E27FC236}">
                    <a16:creationId xmlns:a16="http://schemas.microsoft.com/office/drawing/2014/main" id="{F08E645D-42C3-4826-9EC7-D9B1A193918C}"/>
                  </a:ext>
                </a:extLst>
              </p:cNvPr>
              <p:cNvGrpSpPr/>
              <p:nvPr userDrawn="1"/>
            </p:nvGrpSpPr>
            <p:grpSpPr>
              <a:xfrm>
                <a:off x="-2108199" y="2679700"/>
                <a:ext cx="2091530" cy="606424"/>
                <a:chOff x="-2108199" y="2679700"/>
                <a:chExt cx="2091530" cy="606424"/>
              </a:xfrm>
            </p:grpSpPr>
            <p:pic>
              <p:nvPicPr>
                <p:cNvPr id="26" name="Picture 25">
                  <a:extLst>
                    <a:ext uri="{FF2B5EF4-FFF2-40B4-BE49-F238E27FC236}">
                      <a16:creationId xmlns:a16="http://schemas.microsoft.com/office/drawing/2014/main" id="{FD57E7FC-9120-4638-8018-871BCD39AD13}"/>
                    </a:ext>
                  </a:extLst>
                </p:cNvPr>
                <p:cNvPicPr>
                  <a:picLocks noChangeAspect="1"/>
                </p:cNvPicPr>
                <p:nvPr userDrawn="1"/>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7" name="Rectangle 21">
                  <a:extLst>
                    <a:ext uri="{FF2B5EF4-FFF2-40B4-BE49-F238E27FC236}">
                      <a16:creationId xmlns:a16="http://schemas.microsoft.com/office/drawing/2014/main" id="{6AC6B26A-57B6-403F-8D3B-55E148C9E21C}"/>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25" name="Graphic 19" descr="Close with solid fill">
                <a:extLst>
                  <a:ext uri="{FF2B5EF4-FFF2-40B4-BE49-F238E27FC236}">
                    <a16:creationId xmlns:a16="http://schemas.microsoft.com/office/drawing/2014/main" id="{A597C326-3A09-4DBB-8F5C-2C8EE77E339B}"/>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
        <p:nvSpPr>
          <p:cNvPr id="14" name="Rectangle 106">
            <a:extLst>
              <a:ext uri="{FF2B5EF4-FFF2-40B4-BE49-F238E27FC236}">
                <a16:creationId xmlns:a16="http://schemas.microsoft.com/office/drawing/2014/main" id="{0AAD801C-2FBF-46C5-8AAF-4EDEF84988CF}"/>
              </a:ext>
            </a:extLst>
          </p:cNvPr>
          <p:cNvSpPr>
            <a:spLocks noChangeArrowheads="1"/>
          </p:cNvSpPr>
          <p:nvPr userDrawn="1"/>
        </p:nvSpPr>
        <p:spPr bwMode="gray">
          <a:xfrm>
            <a:off x="12326583" y="2650260"/>
            <a:ext cx="2329217" cy="1665223"/>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Add vertical lines to a table</a:t>
            </a:r>
            <a:endParaRPr kumimoji="0" lang="nl-NL"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Insert a table. The table is inserted without vertical lines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To add the vertical lines; Click in the 'Table Style Options' menu, choose the 'Banded Columns' function and the vertical lines will appear</a:t>
            </a:r>
            <a:endParaRPr kumimoji="0" lang="nl-NL" altLang="en-US" sz="1000" b="0" i="0" u="none" strike="noStrike" kern="1200" cap="none" spc="-10" normalizeH="0" baseline="0" noProof="0">
              <a:ln>
                <a:noFill/>
              </a:ln>
              <a:solidFill>
                <a:schemeClr val="tx1"/>
              </a:solidFill>
              <a:effectLst/>
              <a:uLnTx/>
              <a:uFillTx/>
              <a:latin typeface="Open Sans Light"/>
              <a:ea typeface="+mn-ea"/>
              <a:cs typeface="+mn-cs"/>
            </a:endParaRPr>
          </a:p>
        </p:txBody>
      </p:sp>
    </p:spTree>
    <p:extLst>
      <p:ext uri="{BB962C8B-B14F-4D97-AF65-F5344CB8AC3E}">
        <p14:creationId xmlns:p14="http://schemas.microsoft.com/office/powerpoint/2010/main" val="24791885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el paginagro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4" name="Table Placeholder 3">
            <a:extLst>
              <a:ext uri="{FF2B5EF4-FFF2-40B4-BE49-F238E27FC236}">
                <a16:creationId xmlns:a16="http://schemas.microsoft.com/office/drawing/2014/main" id="{94B40A4D-040D-412B-B077-4F963A67665D}"/>
              </a:ext>
            </a:extLst>
          </p:cNvPr>
          <p:cNvSpPr>
            <a:spLocks noGrp="1"/>
          </p:cNvSpPr>
          <p:nvPr>
            <p:ph type="tbl" sz="quarter" idx="12" hasCustomPrompt="1"/>
          </p:nvPr>
        </p:nvSpPr>
        <p:spPr>
          <a:xfrm>
            <a:off x="619125" y="1476375"/>
            <a:ext cx="10975975" cy="4320000"/>
          </a:xfrm>
        </p:spPr>
        <p:txBody>
          <a:bodyPr tIns="0" anchor="ctr" anchorCtr="1"/>
          <a:lstStyle>
            <a:lvl1pPr algn="l">
              <a:spcBef>
                <a:spcPts val="0"/>
              </a:spcBef>
              <a:defRPr sz="1200">
                <a:solidFill>
                  <a:schemeClr val="tx1"/>
                </a:solidFill>
              </a:defRPr>
            </a:lvl1pPr>
          </a:lstStyle>
          <a:p>
            <a:r>
              <a:rPr lang="en-US" noProof="0"/>
              <a:t>Click on icon</a:t>
            </a:r>
            <a:br>
              <a:rPr lang="en-US" noProof="0"/>
            </a:br>
            <a:r>
              <a:rPr lang="en-US" noProof="0"/>
              <a:t>to add table</a:t>
            </a:r>
          </a:p>
        </p:txBody>
      </p:sp>
      <p:sp>
        <p:nvSpPr>
          <p:cNvPr id="3" name="Slide Number Placeholder 2">
            <a:extLst>
              <a:ext uri="{FF2B5EF4-FFF2-40B4-BE49-F238E27FC236}">
                <a16:creationId xmlns:a16="http://schemas.microsoft.com/office/drawing/2014/main" id="{E1B7A5D4-DEE1-41E7-A578-DE688BC982F1}"/>
              </a:ext>
            </a:extLst>
          </p:cNvPr>
          <p:cNvSpPr>
            <a:spLocks noGrp="1"/>
          </p:cNvSpPr>
          <p:nvPr>
            <p:ph type="sldNum" sz="quarter" idx="13"/>
          </p:nvPr>
        </p:nvSpPr>
        <p:spPr/>
        <p:txBody>
          <a:bodyPr/>
          <a:lstStyle/>
          <a:p>
            <a:fld id="{5A195573-6125-40C3-AA0C-3AC6CFB9F86B}" type="slidenum">
              <a:rPr lang="en-US" smtClean="0"/>
              <a:pPr/>
              <a:t>‹#›</a:t>
            </a:fld>
            <a:endParaRPr lang="en-US"/>
          </a:p>
        </p:txBody>
      </p:sp>
      <p:sp>
        <p:nvSpPr>
          <p:cNvPr id="6" name="Rectangle 106">
            <a:extLst>
              <a:ext uri="{FF2B5EF4-FFF2-40B4-BE49-F238E27FC236}">
                <a16:creationId xmlns:a16="http://schemas.microsoft.com/office/drawing/2014/main" id="{6A62AD01-4E37-4D91-851E-18F47C781621}"/>
              </a:ext>
            </a:extLst>
          </p:cNvPr>
          <p:cNvSpPr>
            <a:spLocks noChangeArrowheads="1"/>
          </p:cNvSpPr>
          <p:nvPr userDrawn="1"/>
        </p:nvSpPr>
        <p:spPr bwMode="gray">
          <a:xfrm>
            <a:off x="12326583" y="0"/>
            <a:ext cx="2329217" cy="2403886"/>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rgbClr val="004285"/>
                </a:solidFill>
                <a:effectLst/>
                <a:uLnTx/>
                <a:uFillTx/>
                <a:latin typeface="Open Sans ExtraBold"/>
                <a:ea typeface="+mn-ea"/>
                <a:cs typeface="+mn-cs"/>
              </a:rPr>
              <a:t>Add a table</a:t>
            </a:r>
            <a:endParaRPr kumimoji="0" lang="en-US" altLang="en-US" sz="1000" b="0" i="0" u="none" strike="noStrike" kern="1200" cap="none" spc="-10" normalizeH="0" baseline="0" noProof="0">
              <a:ln>
                <a:noFill/>
              </a:ln>
              <a:solidFill>
                <a:srgbClr val="004285"/>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on the icon in the middle of the table area</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Choose how many columns and rows the table you want to insert should have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Click ‘OK’ and the table will be inserted which can be filled</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rgbClr val="004285"/>
                </a:solidFill>
                <a:effectLst/>
                <a:uLnTx/>
                <a:uFillTx/>
                <a:latin typeface="Open Sans Light"/>
                <a:ea typeface="+mn-ea"/>
                <a:cs typeface="+mn-cs"/>
              </a:rPr>
              <a:t>Then select all the text in the table, adjust the font size to 14pt and color the black text to dark blue</a:t>
            </a:r>
          </a:p>
        </p:txBody>
      </p:sp>
      <p:sp>
        <p:nvSpPr>
          <p:cNvPr id="7" name="Rectangle 106">
            <a:extLst>
              <a:ext uri="{FF2B5EF4-FFF2-40B4-BE49-F238E27FC236}">
                <a16:creationId xmlns:a16="http://schemas.microsoft.com/office/drawing/2014/main" id="{C52EF288-4272-49FD-8883-204E4FEBED20}"/>
              </a:ext>
            </a:extLst>
          </p:cNvPr>
          <p:cNvSpPr>
            <a:spLocks noChangeArrowheads="1"/>
          </p:cNvSpPr>
          <p:nvPr userDrawn="1"/>
        </p:nvSpPr>
        <p:spPr bwMode="gray">
          <a:xfrm>
            <a:off x="12326583" y="2650260"/>
            <a:ext cx="2329217" cy="1665223"/>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Add vertical lines to a table</a:t>
            </a:r>
            <a:endParaRPr kumimoji="0" lang="nl-NL"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Insert a table. The table is inserted without vertical lines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To add the vertical lines; Click in the 'Table Style Options' menu, choose the 'Banded Columns' function and the vertical lines will appear</a:t>
            </a:r>
            <a:endParaRPr kumimoji="0" lang="nl-NL" altLang="en-US" sz="1000" b="0" i="0" u="none" strike="noStrike" kern="1200" cap="none" spc="-10" normalizeH="0" baseline="0" noProof="0">
              <a:ln>
                <a:noFill/>
              </a:ln>
              <a:solidFill>
                <a:schemeClr val="tx1"/>
              </a:solidFill>
              <a:effectLst/>
              <a:uLnTx/>
              <a:uFillTx/>
              <a:latin typeface="Open Sans Light"/>
              <a:ea typeface="+mn-ea"/>
              <a:cs typeface="+mn-cs"/>
            </a:endParaRPr>
          </a:p>
        </p:txBody>
      </p:sp>
    </p:spTree>
    <p:extLst>
      <p:ext uri="{BB962C8B-B14F-4D97-AF65-F5344CB8AC3E}">
        <p14:creationId xmlns:p14="http://schemas.microsoft.com/office/powerpoint/2010/main" val="3875224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oud met grafiek rech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6" name="Chart Placeholder 5">
            <a:extLst>
              <a:ext uri="{FF2B5EF4-FFF2-40B4-BE49-F238E27FC236}">
                <a16:creationId xmlns:a16="http://schemas.microsoft.com/office/drawing/2014/main" id="{AF2C0AF9-9479-4176-A7DB-2B958BF52B55}"/>
              </a:ext>
            </a:extLst>
          </p:cNvPr>
          <p:cNvSpPr>
            <a:spLocks noGrp="1"/>
          </p:cNvSpPr>
          <p:nvPr>
            <p:ph type="chart" sz="quarter" idx="12" hasCustomPrompt="1"/>
          </p:nvPr>
        </p:nvSpPr>
        <p:spPr>
          <a:xfrm>
            <a:off x="6264276" y="1476375"/>
            <a:ext cx="5330824" cy="4320000"/>
          </a:xfrm>
        </p:spPr>
        <p:txBody>
          <a:bodyPr tIns="0" anchor="ctr" anchorCtr="1"/>
          <a:lstStyle>
            <a:lvl1pPr algn="l">
              <a:spcBef>
                <a:spcPts val="0"/>
              </a:spcBef>
              <a:defRPr sz="1200">
                <a:solidFill>
                  <a:schemeClr val="tx1"/>
                </a:solidFill>
              </a:defRPr>
            </a:lvl1pPr>
          </a:lstStyle>
          <a:p>
            <a:r>
              <a:rPr lang="en-US" noProof="0"/>
              <a:t>Click on icon</a:t>
            </a:r>
            <a:br>
              <a:rPr lang="en-US" noProof="0"/>
            </a:br>
            <a:r>
              <a:rPr lang="en-US" noProof="0"/>
              <a:t>to add chart</a:t>
            </a:r>
          </a:p>
        </p:txBody>
      </p:sp>
      <p:sp>
        <p:nvSpPr>
          <p:cNvPr id="8" name="Text Placeholder 12">
            <a:extLst>
              <a:ext uri="{FF2B5EF4-FFF2-40B4-BE49-F238E27FC236}">
                <a16:creationId xmlns:a16="http://schemas.microsoft.com/office/drawing/2014/main" id="{CC64508F-FB4D-4117-A07D-F5E6D9501D14}"/>
              </a:ext>
            </a:extLst>
          </p:cNvPr>
          <p:cNvSpPr>
            <a:spLocks noGrp="1"/>
          </p:cNvSpPr>
          <p:nvPr>
            <p:ph type="body" sz="quarter" idx="10" hasCustomPrompt="1"/>
          </p:nvPr>
        </p:nvSpPr>
        <p:spPr>
          <a:xfrm>
            <a:off x="619125" y="1476374"/>
            <a:ext cx="5330825" cy="432000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11" name="Text Placeholder 3">
            <a:extLst>
              <a:ext uri="{FF2B5EF4-FFF2-40B4-BE49-F238E27FC236}">
                <a16:creationId xmlns:a16="http://schemas.microsoft.com/office/drawing/2014/main" id="{A573C153-27EA-4A91-9162-722BE6E06CAD}"/>
              </a:ext>
            </a:extLst>
          </p:cNvPr>
          <p:cNvSpPr>
            <a:spLocks noGrp="1"/>
          </p:cNvSpPr>
          <p:nvPr>
            <p:ph type="body" sz="quarter" idx="18" hasCustomPrompt="1"/>
          </p:nvPr>
        </p:nvSpPr>
        <p:spPr>
          <a:xfrm>
            <a:off x="6400153" y="5600928"/>
            <a:ext cx="2803338" cy="195447"/>
          </a:xfrm>
        </p:spPr>
        <p:txBody>
          <a:bodyPr lIns="0" rIns="0"/>
          <a:lstStyle>
            <a:lvl1pPr>
              <a:defRPr sz="800">
                <a:solidFill>
                  <a:schemeClr val="tx1"/>
                </a:solidFill>
              </a:defRPr>
            </a:lvl1pPr>
            <a:lvl2pPr>
              <a:defRPr sz="800"/>
            </a:lvl2pPr>
            <a:lvl3pPr>
              <a:defRPr sz="800"/>
            </a:lvl3pPr>
            <a:lvl4pPr>
              <a:defRPr sz="800"/>
            </a:lvl4pPr>
            <a:lvl5pPr>
              <a:defRPr sz="800"/>
            </a:lvl5pPr>
          </a:lstStyle>
          <a:p>
            <a:pPr lvl="0"/>
            <a:r>
              <a:rPr lang="en-US" noProof="0"/>
              <a:t>Click to add source text</a:t>
            </a:r>
          </a:p>
        </p:txBody>
      </p:sp>
      <p:sp>
        <p:nvSpPr>
          <p:cNvPr id="3" name="Slide Number Placeholder 2">
            <a:extLst>
              <a:ext uri="{FF2B5EF4-FFF2-40B4-BE49-F238E27FC236}">
                <a16:creationId xmlns:a16="http://schemas.microsoft.com/office/drawing/2014/main" id="{0DDE9399-B94D-49BE-87E3-76B5B785CBDA}"/>
              </a:ext>
            </a:extLst>
          </p:cNvPr>
          <p:cNvSpPr>
            <a:spLocks noGrp="1"/>
          </p:cNvSpPr>
          <p:nvPr>
            <p:ph type="sldNum" sz="quarter" idx="19"/>
          </p:nvPr>
        </p:nvSpPr>
        <p:spPr/>
        <p:txBody>
          <a:bodyPr/>
          <a:lstStyle/>
          <a:p>
            <a:fld id="{5A195573-6125-40C3-AA0C-3AC6CFB9F86B}" type="slidenum">
              <a:rPr lang="en-US" smtClean="0"/>
              <a:pPr/>
              <a:t>‹#›</a:t>
            </a:fld>
            <a:endParaRPr lang="en-US"/>
          </a:p>
        </p:txBody>
      </p:sp>
      <p:grpSp>
        <p:nvGrpSpPr>
          <p:cNvPr id="16" name="Group 15">
            <a:extLst>
              <a:ext uri="{FF2B5EF4-FFF2-40B4-BE49-F238E27FC236}">
                <a16:creationId xmlns:a16="http://schemas.microsoft.com/office/drawing/2014/main" id="{3985A518-E0A7-4A91-9DBC-41D2EBDE915F}"/>
              </a:ext>
            </a:extLst>
          </p:cNvPr>
          <p:cNvGrpSpPr/>
          <p:nvPr userDrawn="1"/>
        </p:nvGrpSpPr>
        <p:grpSpPr>
          <a:xfrm>
            <a:off x="-2463800" y="0"/>
            <a:ext cx="2329217" cy="3010976"/>
            <a:chOff x="-2463800" y="0"/>
            <a:chExt cx="2329217" cy="3010976"/>
          </a:xfrm>
        </p:grpSpPr>
        <p:sp>
          <p:nvSpPr>
            <p:cNvPr id="17" name="Rectangle 106">
              <a:extLst>
                <a:ext uri="{FF2B5EF4-FFF2-40B4-BE49-F238E27FC236}">
                  <a16:creationId xmlns:a16="http://schemas.microsoft.com/office/drawing/2014/main" id="{1632026E-593D-4DB5-9EF1-0E0986DBE928}"/>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20" name="Group 19">
              <a:extLst>
                <a:ext uri="{FF2B5EF4-FFF2-40B4-BE49-F238E27FC236}">
                  <a16:creationId xmlns:a16="http://schemas.microsoft.com/office/drawing/2014/main" id="{012E2A27-76C5-4742-A76E-56EF39891FD3}"/>
                </a:ext>
              </a:extLst>
            </p:cNvPr>
            <p:cNvGrpSpPr/>
            <p:nvPr userDrawn="1"/>
          </p:nvGrpSpPr>
          <p:grpSpPr>
            <a:xfrm>
              <a:off x="-2318863" y="1175951"/>
              <a:ext cx="1847751" cy="535742"/>
              <a:chOff x="-2108199" y="2679700"/>
              <a:chExt cx="2091530" cy="606424"/>
            </a:xfrm>
          </p:grpSpPr>
          <p:grpSp>
            <p:nvGrpSpPr>
              <p:cNvPr id="21" name="Group 20">
                <a:extLst>
                  <a:ext uri="{FF2B5EF4-FFF2-40B4-BE49-F238E27FC236}">
                    <a16:creationId xmlns:a16="http://schemas.microsoft.com/office/drawing/2014/main" id="{3FD39359-F454-473B-8E3D-E77BAFC4E6CA}"/>
                  </a:ext>
                </a:extLst>
              </p:cNvPr>
              <p:cNvGrpSpPr/>
              <p:nvPr userDrawn="1"/>
            </p:nvGrpSpPr>
            <p:grpSpPr>
              <a:xfrm>
                <a:off x="-2108199" y="2679700"/>
                <a:ext cx="2091530" cy="606424"/>
                <a:chOff x="-2108199" y="2679700"/>
                <a:chExt cx="2091530" cy="606424"/>
              </a:xfrm>
            </p:grpSpPr>
            <p:pic>
              <p:nvPicPr>
                <p:cNvPr id="23" name="Picture 22">
                  <a:extLst>
                    <a:ext uri="{FF2B5EF4-FFF2-40B4-BE49-F238E27FC236}">
                      <a16:creationId xmlns:a16="http://schemas.microsoft.com/office/drawing/2014/main" id="{0B77FCBA-B02B-4B51-B5AC-EA60A1CDAC02}"/>
                    </a:ext>
                  </a:extLst>
                </p:cNvPr>
                <p:cNvPicPr>
                  <a:picLocks noChangeAspect="1"/>
                </p:cNvPicPr>
                <p:nvPr userDrawn="1"/>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7" name="Rectangle 21">
                  <a:extLst>
                    <a:ext uri="{FF2B5EF4-FFF2-40B4-BE49-F238E27FC236}">
                      <a16:creationId xmlns:a16="http://schemas.microsoft.com/office/drawing/2014/main" id="{DA4F290E-B67A-4EAD-B354-E770B23FC280}"/>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22" name="Graphic 19" descr="Close with solid fill">
                <a:extLst>
                  <a:ext uri="{FF2B5EF4-FFF2-40B4-BE49-F238E27FC236}">
                    <a16:creationId xmlns:a16="http://schemas.microsoft.com/office/drawing/2014/main" id="{4D85A030-8918-472A-BE73-4F8DF0314941}"/>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Tree>
    <p:extLst>
      <p:ext uri="{BB962C8B-B14F-4D97-AF65-F5344CB8AC3E}">
        <p14:creationId xmlns:p14="http://schemas.microsoft.com/office/powerpoint/2010/main" val="1077332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oud met grafiek lin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6" name="Chart Placeholder 5">
            <a:extLst>
              <a:ext uri="{FF2B5EF4-FFF2-40B4-BE49-F238E27FC236}">
                <a16:creationId xmlns:a16="http://schemas.microsoft.com/office/drawing/2014/main" id="{AF2C0AF9-9479-4176-A7DB-2B958BF52B55}"/>
              </a:ext>
            </a:extLst>
          </p:cNvPr>
          <p:cNvSpPr>
            <a:spLocks noGrp="1"/>
          </p:cNvSpPr>
          <p:nvPr>
            <p:ph type="chart" sz="quarter" idx="12" hasCustomPrompt="1"/>
          </p:nvPr>
        </p:nvSpPr>
        <p:spPr>
          <a:xfrm>
            <a:off x="619125" y="1476375"/>
            <a:ext cx="5330824" cy="4320000"/>
          </a:xfrm>
        </p:spPr>
        <p:txBody>
          <a:bodyPr tIns="0" anchor="ctr" anchorCtr="1"/>
          <a:lstStyle>
            <a:lvl1pPr algn="l">
              <a:spcBef>
                <a:spcPts val="0"/>
              </a:spcBef>
              <a:defRPr sz="1200">
                <a:solidFill>
                  <a:schemeClr val="tx1"/>
                </a:solidFill>
              </a:defRPr>
            </a:lvl1pPr>
          </a:lstStyle>
          <a:p>
            <a:r>
              <a:rPr lang="en-US" noProof="0"/>
              <a:t>Click on icon</a:t>
            </a:r>
            <a:br>
              <a:rPr lang="en-US" noProof="0"/>
            </a:br>
            <a:r>
              <a:rPr lang="en-US" noProof="0"/>
              <a:t>to add chart</a:t>
            </a:r>
          </a:p>
        </p:txBody>
      </p:sp>
      <p:sp>
        <p:nvSpPr>
          <p:cNvPr id="8" name="Text Placeholder 12">
            <a:extLst>
              <a:ext uri="{FF2B5EF4-FFF2-40B4-BE49-F238E27FC236}">
                <a16:creationId xmlns:a16="http://schemas.microsoft.com/office/drawing/2014/main" id="{4D3B61F8-A508-4E1F-AB2C-57AEA9320D93}"/>
              </a:ext>
            </a:extLst>
          </p:cNvPr>
          <p:cNvSpPr>
            <a:spLocks noGrp="1"/>
          </p:cNvSpPr>
          <p:nvPr>
            <p:ph type="body" sz="quarter" idx="10" hasCustomPrompt="1"/>
          </p:nvPr>
        </p:nvSpPr>
        <p:spPr>
          <a:xfrm>
            <a:off x="6264275" y="1476374"/>
            <a:ext cx="5330825" cy="432000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11" name="Text Placeholder 3">
            <a:extLst>
              <a:ext uri="{FF2B5EF4-FFF2-40B4-BE49-F238E27FC236}">
                <a16:creationId xmlns:a16="http://schemas.microsoft.com/office/drawing/2014/main" id="{3970DEE3-03AB-4155-86AF-0AFDC23EC764}"/>
              </a:ext>
            </a:extLst>
          </p:cNvPr>
          <p:cNvSpPr>
            <a:spLocks noGrp="1"/>
          </p:cNvSpPr>
          <p:nvPr>
            <p:ph type="body" sz="quarter" idx="17" hasCustomPrompt="1"/>
          </p:nvPr>
        </p:nvSpPr>
        <p:spPr>
          <a:xfrm>
            <a:off x="755650" y="5600928"/>
            <a:ext cx="2803338" cy="195447"/>
          </a:xfrm>
        </p:spPr>
        <p:txBody>
          <a:bodyPr lIns="0" rIns="0"/>
          <a:lstStyle>
            <a:lvl1pPr>
              <a:defRPr sz="800">
                <a:solidFill>
                  <a:schemeClr val="tx1"/>
                </a:solidFill>
              </a:defRPr>
            </a:lvl1pPr>
            <a:lvl2pPr>
              <a:defRPr sz="800"/>
            </a:lvl2pPr>
            <a:lvl3pPr>
              <a:defRPr sz="800"/>
            </a:lvl3pPr>
            <a:lvl4pPr>
              <a:defRPr sz="800"/>
            </a:lvl4pPr>
            <a:lvl5pPr>
              <a:defRPr sz="800"/>
            </a:lvl5pPr>
          </a:lstStyle>
          <a:p>
            <a:pPr lvl="0"/>
            <a:r>
              <a:rPr lang="en-US" noProof="0"/>
              <a:t>Click to add source text</a:t>
            </a:r>
          </a:p>
        </p:txBody>
      </p:sp>
      <p:sp>
        <p:nvSpPr>
          <p:cNvPr id="3" name="Slide Number Placeholder 2">
            <a:extLst>
              <a:ext uri="{FF2B5EF4-FFF2-40B4-BE49-F238E27FC236}">
                <a16:creationId xmlns:a16="http://schemas.microsoft.com/office/drawing/2014/main" id="{0BFCFFBD-719A-4FAA-A247-AC7B7013957D}"/>
              </a:ext>
            </a:extLst>
          </p:cNvPr>
          <p:cNvSpPr>
            <a:spLocks noGrp="1"/>
          </p:cNvSpPr>
          <p:nvPr>
            <p:ph type="sldNum" sz="quarter" idx="18"/>
          </p:nvPr>
        </p:nvSpPr>
        <p:spPr/>
        <p:txBody>
          <a:bodyPr/>
          <a:lstStyle/>
          <a:p>
            <a:fld id="{5A195573-6125-40C3-AA0C-3AC6CFB9F86B}" type="slidenum">
              <a:rPr lang="en-US" smtClean="0"/>
              <a:pPr/>
              <a:t>‹#›</a:t>
            </a:fld>
            <a:endParaRPr lang="en-US"/>
          </a:p>
        </p:txBody>
      </p:sp>
      <p:grpSp>
        <p:nvGrpSpPr>
          <p:cNvPr id="21" name="Group 20">
            <a:extLst>
              <a:ext uri="{FF2B5EF4-FFF2-40B4-BE49-F238E27FC236}">
                <a16:creationId xmlns:a16="http://schemas.microsoft.com/office/drawing/2014/main" id="{A89C9194-3F30-4AF6-9560-B808E49B219A}"/>
              </a:ext>
            </a:extLst>
          </p:cNvPr>
          <p:cNvGrpSpPr/>
          <p:nvPr userDrawn="1"/>
        </p:nvGrpSpPr>
        <p:grpSpPr>
          <a:xfrm>
            <a:off x="-2463800" y="0"/>
            <a:ext cx="2329217" cy="3010976"/>
            <a:chOff x="-2463800" y="0"/>
            <a:chExt cx="2329217" cy="3010976"/>
          </a:xfrm>
        </p:grpSpPr>
        <p:sp>
          <p:nvSpPr>
            <p:cNvPr id="22" name="Rectangle 106">
              <a:extLst>
                <a:ext uri="{FF2B5EF4-FFF2-40B4-BE49-F238E27FC236}">
                  <a16:creationId xmlns:a16="http://schemas.microsoft.com/office/drawing/2014/main" id="{B4ED0B16-3ECE-4DE8-AF1C-D6336E9B5D7D}"/>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23" name="Group 22">
              <a:extLst>
                <a:ext uri="{FF2B5EF4-FFF2-40B4-BE49-F238E27FC236}">
                  <a16:creationId xmlns:a16="http://schemas.microsoft.com/office/drawing/2014/main" id="{469ADC3E-A72C-4F23-8A7F-27B34C823AFE}"/>
                </a:ext>
              </a:extLst>
            </p:cNvPr>
            <p:cNvGrpSpPr/>
            <p:nvPr userDrawn="1"/>
          </p:nvGrpSpPr>
          <p:grpSpPr>
            <a:xfrm>
              <a:off x="-2318863" y="1175951"/>
              <a:ext cx="1847751" cy="535742"/>
              <a:chOff x="-2108199" y="2679700"/>
              <a:chExt cx="2091530" cy="606424"/>
            </a:xfrm>
          </p:grpSpPr>
          <p:grpSp>
            <p:nvGrpSpPr>
              <p:cNvPr id="24" name="Group 23">
                <a:extLst>
                  <a:ext uri="{FF2B5EF4-FFF2-40B4-BE49-F238E27FC236}">
                    <a16:creationId xmlns:a16="http://schemas.microsoft.com/office/drawing/2014/main" id="{A485281C-144A-4177-BB1E-732ACB7BD574}"/>
                  </a:ext>
                </a:extLst>
              </p:cNvPr>
              <p:cNvGrpSpPr/>
              <p:nvPr userDrawn="1"/>
            </p:nvGrpSpPr>
            <p:grpSpPr>
              <a:xfrm>
                <a:off x="-2108199" y="2679700"/>
                <a:ext cx="2091530" cy="606424"/>
                <a:chOff x="-2108199" y="2679700"/>
                <a:chExt cx="2091530" cy="606424"/>
              </a:xfrm>
            </p:grpSpPr>
            <p:pic>
              <p:nvPicPr>
                <p:cNvPr id="26" name="Picture 25">
                  <a:extLst>
                    <a:ext uri="{FF2B5EF4-FFF2-40B4-BE49-F238E27FC236}">
                      <a16:creationId xmlns:a16="http://schemas.microsoft.com/office/drawing/2014/main" id="{7BA24487-1793-4009-8144-C0B87312BAE7}"/>
                    </a:ext>
                  </a:extLst>
                </p:cNvPr>
                <p:cNvPicPr>
                  <a:picLocks noChangeAspect="1"/>
                </p:cNvPicPr>
                <p:nvPr userDrawn="1"/>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7" name="Rectangle 21">
                  <a:extLst>
                    <a:ext uri="{FF2B5EF4-FFF2-40B4-BE49-F238E27FC236}">
                      <a16:creationId xmlns:a16="http://schemas.microsoft.com/office/drawing/2014/main" id="{C429563E-9F7F-4E40-9CC1-B29BE06F7BC9}"/>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25" name="Graphic 19" descr="Close with solid fill">
                <a:extLst>
                  <a:ext uri="{FF2B5EF4-FFF2-40B4-BE49-F238E27FC236}">
                    <a16:creationId xmlns:a16="http://schemas.microsoft.com/office/drawing/2014/main" id="{42D4C060-8968-4D27-B189-CC3D65485EA5}"/>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Tree>
    <p:extLst>
      <p:ext uri="{BB962C8B-B14F-4D97-AF65-F5344CB8AC3E}">
        <p14:creationId xmlns:p14="http://schemas.microsoft.com/office/powerpoint/2010/main" val="2365626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koloms grafiek">
    <p:spTree>
      <p:nvGrpSpPr>
        <p:cNvPr id="1" name=""/>
        <p:cNvGrpSpPr/>
        <p:nvPr/>
      </p:nvGrpSpPr>
      <p:grpSpPr>
        <a:xfrm>
          <a:off x="0" y="0"/>
          <a:ext cx="0" cy="0"/>
          <a:chOff x="0" y="0"/>
          <a:chExt cx="0" cy="0"/>
        </a:xfrm>
      </p:grpSpPr>
      <p:sp>
        <p:nvSpPr>
          <p:cNvPr id="13" name="Chart Placeholder 5">
            <a:extLst>
              <a:ext uri="{FF2B5EF4-FFF2-40B4-BE49-F238E27FC236}">
                <a16:creationId xmlns:a16="http://schemas.microsoft.com/office/drawing/2014/main" id="{399BE0BD-5C57-4F3C-BAE5-6DDEE19D7616}"/>
              </a:ext>
            </a:extLst>
          </p:cNvPr>
          <p:cNvSpPr>
            <a:spLocks noGrp="1"/>
          </p:cNvSpPr>
          <p:nvPr>
            <p:ph type="chart" sz="quarter" idx="16" hasCustomPrompt="1"/>
          </p:nvPr>
        </p:nvSpPr>
        <p:spPr>
          <a:xfrm>
            <a:off x="6264276" y="1476375"/>
            <a:ext cx="5330824" cy="4320000"/>
          </a:xfrm>
        </p:spPr>
        <p:txBody>
          <a:bodyPr tIns="0" anchor="ctr" anchorCtr="1"/>
          <a:lstStyle>
            <a:lvl1pPr algn="l">
              <a:spcBef>
                <a:spcPts val="0"/>
              </a:spcBef>
              <a:defRPr sz="1200">
                <a:solidFill>
                  <a:schemeClr val="tx1"/>
                </a:solidFill>
              </a:defRPr>
            </a:lvl1pPr>
          </a:lstStyle>
          <a:p>
            <a:r>
              <a:rPr lang="en-US" noProof="0"/>
              <a:t>Click on icon</a:t>
            </a:r>
            <a:br>
              <a:rPr lang="en-US" noProof="0"/>
            </a:br>
            <a:r>
              <a:rPr lang="en-US" noProof="0"/>
              <a:t>to add chart</a:t>
            </a:r>
          </a:p>
        </p:txBody>
      </p:sp>
      <p:sp>
        <p:nvSpPr>
          <p:cNvPr id="12" name="Chart Placeholder 5">
            <a:extLst>
              <a:ext uri="{FF2B5EF4-FFF2-40B4-BE49-F238E27FC236}">
                <a16:creationId xmlns:a16="http://schemas.microsoft.com/office/drawing/2014/main" id="{9B32F7E6-012D-47BA-9B6E-EBE47DCE3AFF}"/>
              </a:ext>
            </a:extLst>
          </p:cNvPr>
          <p:cNvSpPr>
            <a:spLocks noGrp="1"/>
          </p:cNvSpPr>
          <p:nvPr>
            <p:ph type="chart" sz="quarter" idx="12" hasCustomPrompt="1"/>
          </p:nvPr>
        </p:nvSpPr>
        <p:spPr>
          <a:xfrm>
            <a:off x="619125" y="1476375"/>
            <a:ext cx="5330824" cy="4320000"/>
          </a:xfrm>
        </p:spPr>
        <p:txBody>
          <a:bodyPr tIns="0" anchor="ctr" anchorCtr="1"/>
          <a:lstStyle>
            <a:lvl1pPr algn="l">
              <a:spcBef>
                <a:spcPts val="0"/>
              </a:spcBef>
              <a:defRPr sz="1200">
                <a:solidFill>
                  <a:schemeClr val="tx1"/>
                </a:solidFill>
              </a:defRPr>
            </a:lvl1pPr>
          </a:lstStyle>
          <a:p>
            <a:r>
              <a:rPr lang="en-US" noProof="0"/>
              <a:t>Click on icon</a:t>
            </a:r>
            <a:br>
              <a:rPr lang="en-US" noProof="0"/>
            </a:br>
            <a:r>
              <a:rPr lang="en-US" noProof="0"/>
              <a:t>to add chart</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15" name="Text Placeholder 3">
            <a:extLst>
              <a:ext uri="{FF2B5EF4-FFF2-40B4-BE49-F238E27FC236}">
                <a16:creationId xmlns:a16="http://schemas.microsoft.com/office/drawing/2014/main" id="{1EBEB4EC-9E6D-4DE7-87A4-EF91AF2246DA}"/>
              </a:ext>
            </a:extLst>
          </p:cNvPr>
          <p:cNvSpPr>
            <a:spLocks noGrp="1"/>
          </p:cNvSpPr>
          <p:nvPr>
            <p:ph type="body" sz="quarter" idx="17" hasCustomPrompt="1"/>
          </p:nvPr>
        </p:nvSpPr>
        <p:spPr>
          <a:xfrm>
            <a:off x="755650" y="5600928"/>
            <a:ext cx="2803338" cy="195447"/>
          </a:xfrm>
        </p:spPr>
        <p:txBody>
          <a:bodyPr lIns="0" rIns="0"/>
          <a:lstStyle>
            <a:lvl1pPr>
              <a:defRPr sz="800">
                <a:solidFill>
                  <a:schemeClr val="tx1"/>
                </a:solidFill>
              </a:defRPr>
            </a:lvl1pPr>
            <a:lvl2pPr>
              <a:defRPr sz="800"/>
            </a:lvl2pPr>
            <a:lvl3pPr>
              <a:defRPr sz="800"/>
            </a:lvl3pPr>
            <a:lvl4pPr>
              <a:defRPr sz="800"/>
            </a:lvl4pPr>
            <a:lvl5pPr>
              <a:defRPr sz="800"/>
            </a:lvl5pPr>
          </a:lstStyle>
          <a:p>
            <a:pPr lvl="0"/>
            <a:r>
              <a:rPr lang="en-US" noProof="0"/>
              <a:t>Click to add source text</a:t>
            </a:r>
          </a:p>
        </p:txBody>
      </p:sp>
      <p:sp>
        <p:nvSpPr>
          <p:cNvPr id="16" name="Text Placeholder 3">
            <a:extLst>
              <a:ext uri="{FF2B5EF4-FFF2-40B4-BE49-F238E27FC236}">
                <a16:creationId xmlns:a16="http://schemas.microsoft.com/office/drawing/2014/main" id="{00E68F04-5757-45F4-8CBD-9E15A314E241}"/>
              </a:ext>
            </a:extLst>
          </p:cNvPr>
          <p:cNvSpPr>
            <a:spLocks noGrp="1"/>
          </p:cNvSpPr>
          <p:nvPr>
            <p:ph type="body" sz="quarter" idx="18" hasCustomPrompt="1"/>
          </p:nvPr>
        </p:nvSpPr>
        <p:spPr>
          <a:xfrm>
            <a:off x="6400153" y="5600928"/>
            <a:ext cx="2803338" cy="195447"/>
          </a:xfrm>
        </p:spPr>
        <p:txBody>
          <a:bodyPr lIns="0" rIns="0"/>
          <a:lstStyle>
            <a:lvl1pPr>
              <a:defRPr sz="800">
                <a:solidFill>
                  <a:schemeClr val="tx1"/>
                </a:solidFill>
              </a:defRPr>
            </a:lvl1pPr>
            <a:lvl2pPr>
              <a:defRPr sz="800"/>
            </a:lvl2pPr>
            <a:lvl3pPr>
              <a:defRPr sz="800"/>
            </a:lvl3pPr>
            <a:lvl4pPr>
              <a:defRPr sz="800"/>
            </a:lvl4pPr>
            <a:lvl5pPr>
              <a:defRPr sz="800"/>
            </a:lvl5pPr>
          </a:lstStyle>
          <a:p>
            <a:pPr lvl="0"/>
            <a:r>
              <a:rPr lang="en-US" noProof="0"/>
              <a:t>Click to add source text</a:t>
            </a:r>
          </a:p>
        </p:txBody>
      </p:sp>
      <p:sp>
        <p:nvSpPr>
          <p:cNvPr id="3" name="Slide Number Placeholder 2">
            <a:extLst>
              <a:ext uri="{FF2B5EF4-FFF2-40B4-BE49-F238E27FC236}">
                <a16:creationId xmlns:a16="http://schemas.microsoft.com/office/drawing/2014/main" id="{D20A1D17-3D5D-46FC-B0D0-C84CC5207354}"/>
              </a:ext>
            </a:extLst>
          </p:cNvPr>
          <p:cNvSpPr>
            <a:spLocks noGrp="1"/>
          </p:cNvSpPr>
          <p:nvPr>
            <p:ph type="sldNum" sz="quarter" idx="19"/>
          </p:nvPr>
        </p:nvSpPr>
        <p:spPr/>
        <p:txBody>
          <a:bodyPr/>
          <a:lstStyle/>
          <a:p>
            <a:fld id="{5A195573-6125-40C3-AA0C-3AC6CFB9F86B}" type="slidenum">
              <a:rPr lang="en-US" smtClean="0"/>
              <a:pPr/>
              <a:t>‹#›</a:t>
            </a:fld>
            <a:endParaRPr lang="en-US"/>
          </a:p>
        </p:txBody>
      </p:sp>
    </p:spTree>
    <p:extLst>
      <p:ext uri="{BB962C8B-B14F-4D97-AF65-F5344CB8AC3E}">
        <p14:creationId xmlns:p14="http://schemas.microsoft.com/office/powerpoint/2010/main" val="4741383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fiek met omschrijv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6" name="Chart Placeholder 5">
            <a:extLst>
              <a:ext uri="{FF2B5EF4-FFF2-40B4-BE49-F238E27FC236}">
                <a16:creationId xmlns:a16="http://schemas.microsoft.com/office/drawing/2014/main" id="{AF2C0AF9-9479-4176-A7DB-2B958BF52B55}"/>
              </a:ext>
            </a:extLst>
          </p:cNvPr>
          <p:cNvSpPr>
            <a:spLocks noGrp="1"/>
          </p:cNvSpPr>
          <p:nvPr>
            <p:ph type="chart" sz="quarter" idx="12" hasCustomPrompt="1"/>
          </p:nvPr>
        </p:nvSpPr>
        <p:spPr>
          <a:xfrm>
            <a:off x="619125" y="1476375"/>
            <a:ext cx="7350500" cy="4320000"/>
          </a:xfrm>
        </p:spPr>
        <p:txBody>
          <a:bodyPr tIns="0" anchor="ctr" anchorCtr="1"/>
          <a:lstStyle>
            <a:lvl1pPr algn="l">
              <a:spcBef>
                <a:spcPts val="0"/>
              </a:spcBef>
              <a:defRPr sz="1200">
                <a:solidFill>
                  <a:schemeClr val="tx1"/>
                </a:solidFill>
              </a:defRPr>
            </a:lvl1pPr>
          </a:lstStyle>
          <a:p>
            <a:r>
              <a:rPr lang="en-US" noProof="0"/>
              <a:t>Click on icon</a:t>
            </a:r>
            <a:br>
              <a:rPr lang="en-US" noProof="0"/>
            </a:br>
            <a:r>
              <a:rPr lang="en-US" noProof="0"/>
              <a:t>to add chart</a:t>
            </a:r>
          </a:p>
        </p:txBody>
      </p:sp>
      <p:sp>
        <p:nvSpPr>
          <p:cNvPr id="8" name="Text Placeholder 3">
            <a:extLst>
              <a:ext uri="{FF2B5EF4-FFF2-40B4-BE49-F238E27FC236}">
                <a16:creationId xmlns:a16="http://schemas.microsoft.com/office/drawing/2014/main" id="{9F16F9E9-67C9-49B5-B2A3-BB6AC1FE5D58}"/>
              </a:ext>
            </a:extLst>
          </p:cNvPr>
          <p:cNvSpPr>
            <a:spLocks noGrp="1"/>
          </p:cNvSpPr>
          <p:nvPr>
            <p:ph type="body" sz="quarter" idx="17" hasCustomPrompt="1"/>
          </p:nvPr>
        </p:nvSpPr>
        <p:spPr>
          <a:xfrm>
            <a:off x="755650" y="5600928"/>
            <a:ext cx="2803338" cy="195447"/>
          </a:xfrm>
        </p:spPr>
        <p:txBody>
          <a:bodyPr lIns="0" rIns="0"/>
          <a:lstStyle>
            <a:lvl1pPr>
              <a:defRPr sz="800">
                <a:solidFill>
                  <a:schemeClr val="tx1"/>
                </a:solidFill>
              </a:defRPr>
            </a:lvl1pPr>
            <a:lvl2pPr>
              <a:defRPr sz="800"/>
            </a:lvl2pPr>
            <a:lvl3pPr>
              <a:defRPr sz="800"/>
            </a:lvl3pPr>
            <a:lvl4pPr>
              <a:defRPr sz="800"/>
            </a:lvl4pPr>
            <a:lvl5pPr>
              <a:defRPr sz="800"/>
            </a:lvl5pPr>
          </a:lstStyle>
          <a:p>
            <a:pPr lvl="0"/>
            <a:r>
              <a:rPr lang="en-US" noProof="0"/>
              <a:t>Click to add source text</a:t>
            </a:r>
          </a:p>
        </p:txBody>
      </p:sp>
      <p:sp>
        <p:nvSpPr>
          <p:cNvPr id="14" name="Text Placeholder 12">
            <a:extLst>
              <a:ext uri="{FF2B5EF4-FFF2-40B4-BE49-F238E27FC236}">
                <a16:creationId xmlns:a16="http://schemas.microsoft.com/office/drawing/2014/main" id="{FFB0E874-F8D9-42E2-8E52-4692C676BEB5}"/>
              </a:ext>
            </a:extLst>
          </p:cNvPr>
          <p:cNvSpPr>
            <a:spLocks noGrp="1"/>
          </p:cNvSpPr>
          <p:nvPr>
            <p:ph type="body" sz="quarter" idx="18" hasCustomPrompt="1"/>
          </p:nvPr>
        </p:nvSpPr>
        <p:spPr>
          <a:xfrm>
            <a:off x="8139953" y="1476374"/>
            <a:ext cx="3455147" cy="4320000"/>
          </a:xfrm>
        </p:spPr>
        <p:txBody>
          <a:bodyPr tIns="36000">
            <a:noAutofit/>
          </a:bodyPr>
          <a:lstStyle>
            <a:lvl1pPr>
              <a:lnSpc>
                <a:spcPct val="90000"/>
              </a:lnSpc>
              <a:spcBef>
                <a:spcPts val="0"/>
              </a:spcBef>
              <a:spcAft>
                <a:spcPts val="0"/>
              </a:spcAft>
              <a:defRPr sz="1800" b="1">
                <a:solidFill>
                  <a:schemeClr val="tx2"/>
                </a:solidFill>
              </a:defRPr>
            </a:lvl1pPr>
            <a:lvl2pPr marL="0" indent="0">
              <a:lnSpc>
                <a:spcPct val="90000"/>
              </a:lnSpc>
              <a:spcBef>
                <a:spcPts val="0"/>
              </a:spcBef>
              <a:spcAft>
                <a:spcPts val="0"/>
              </a:spcAft>
              <a:buNone/>
              <a:defRPr sz="1800">
                <a:solidFill>
                  <a:schemeClr val="bg2"/>
                </a:solidFill>
              </a:defRPr>
            </a:lvl2pPr>
            <a:lvl3pPr marL="0" indent="0">
              <a:lnSpc>
                <a:spcPct val="90000"/>
              </a:lnSpc>
              <a:spcBef>
                <a:spcPts val="0"/>
              </a:spcBef>
              <a:spcAft>
                <a:spcPts val="0"/>
              </a:spcAft>
              <a:buNone/>
              <a:defRPr sz="1800">
                <a:solidFill>
                  <a:schemeClr val="tx1"/>
                </a:solidFill>
              </a:defRPr>
            </a:lvl3pPr>
            <a:lvl4pPr marL="180975" indent="-180975">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4pPr>
            <a:lvl5pPr marL="36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5pPr>
            <a:lvl6pPr marL="54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6pPr>
            <a:lvl7pPr marL="72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7pPr>
            <a:lvl8pPr marL="90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8pPr>
            <a:lvl9pPr marL="1080000" indent="-180000">
              <a:lnSpc>
                <a:spcPct val="90000"/>
              </a:lnSpc>
              <a:spcBef>
                <a:spcPts val="0"/>
              </a:spcBef>
              <a:spcAft>
                <a:spcPts val="0"/>
              </a:spcAft>
              <a:buClr>
                <a:schemeClr val="tx1"/>
              </a:buClr>
              <a:buSzPct val="96000"/>
              <a:buFont typeface="Calibri" panose="020F0502020204030204" pitchFamily="34" charset="0"/>
              <a:buChar char="•"/>
              <a:defRPr sz="180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3" name="Slide Number Placeholder 2">
            <a:extLst>
              <a:ext uri="{FF2B5EF4-FFF2-40B4-BE49-F238E27FC236}">
                <a16:creationId xmlns:a16="http://schemas.microsoft.com/office/drawing/2014/main" id="{055F4FBA-9445-444C-A054-7B40458BA830}"/>
              </a:ext>
            </a:extLst>
          </p:cNvPr>
          <p:cNvSpPr>
            <a:spLocks noGrp="1"/>
          </p:cNvSpPr>
          <p:nvPr>
            <p:ph type="sldNum" sz="quarter" idx="19"/>
          </p:nvPr>
        </p:nvSpPr>
        <p:spPr/>
        <p:txBody>
          <a:bodyPr/>
          <a:lstStyle/>
          <a:p>
            <a:fld id="{5A195573-6125-40C3-AA0C-3AC6CFB9F86B}" type="slidenum">
              <a:rPr lang="en-US" smtClean="0"/>
              <a:pPr/>
              <a:t>‹#›</a:t>
            </a:fld>
            <a:endParaRPr lang="en-US"/>
          </a:p>
        </p:txBody>
      </p:sp>
      <p:grpSp>
        <p:nvGrpSpPr>
          <p:cNvPr id="22" name="Group 21">
            <a:extLst>
              <a:ext uri="{FF2B5EF4-FFF2-40B4-BE49-F238E27FC236}">
                <a16:creationId xmlns:a16="http://schemas.microsoft.com/office/drawing/2014/main" id="{C5E44A21-A514-4E4E-B215-4A03F50C4C09}"/>
              </a:ext>
            </a:extLst>
          </p:cNvPr>
          <p:cNvGrpSpPr/>
          <p:nvPr userDrawn="1"/>
        </p:nvGrpSpPr>
        <p:grpSpPr>
          <a:xfrm>
            <a:off x="-2463800" y="0"/>
            <a:ext cx="2329217" cy="3010976"/>
            <a:chOff x="-2463800" y="0"/>
            <a:chExt cx="2329217" cy="3010976"/>
          </a:xfrm>
        </p:grpSpPr>
        <p:sp>
          <p:nvSpPr>
            <p:cNvPr id="23" name="Rectangle 106">
              <a:extLst>
                <a:ext uri="{FF2B5EF4-FFF2-40B4-BE49-F238E27FC236}">
                  <a16:creationId xmlns:a16="http://schemas.microsoft.com/office/drawing/2014/main" id="{5B58DFA9-5327-45C1-B375-6D8458C639BF}"/>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24" name="Group 23">
              <a:extLst>
                <a:ext uri="{FF2B5EF4-FFF2-40B4-BE49-F238E27FC236}">
                  <a16:creationId xmlns:a16="http://schemas.microsoft.com/office/drawing/2014/main" id="{1551DBC9-B567-4879-A8F3-9E89513B82EA}"/>
                </a:ext>
              </a:extLst>
            </p:cNvPr>
            <p:cNvGrpSpPr/>
            <p:nvPr userDrawn="1"/>
          </p:nvGrpSpPr>
          <p:grpSpPr>
            <a:xfrm>
              <a:off x="-2318863" y="1175951"/>
              <a:ext cx="1847751" cy="535742"/>
              <a:chOff x="-2108199" y="2679700"/>
              <a:chExt cx="2091530" cy="606424"/>
            </a:xfrm>
          </p:grpSpPr>
          <p:grpSp>
            <p:nvGrpSpPr>
              <p:cNvPr id="25" name="Group 24">
                <a:extLst>
                  <a:ext uri="{FF2B5EF4-FFF2-40B4-BE49-F238E27FC236}">
                    <a16:creationId xmlns:a16="http://schemas.microsoft.com/office/drawing/2014/main" id="{C2DFC9D6-EBF9-4F18-947B-330A904EAA2A}"/>
                  </a:ext>
                </a:extLst>
              </p:cNvPr>
              <p:cNvGrpSpPr/>
              <p:nvPr userDrawn="1"/>
            </p:nvGrpSpPr>
            <p:grpSpPr>
              <a:xfrm>
                <a:off x="-2108199" y="2679700"/>
                <a:ext cx="2091530" cy="606424"/>
                <a:chOff x="-2108199" y="2679700"/>
                <a:chExt cx="2091530" cy="606424"/>
              </a:xfrm>
            </p:grpSpPr>
            <p:pic>
              <p:nvPicPr>
                <p:cNvPr id="27" name="Picture 26">
                  <a:extLst>
                    <a:ext uri="{FF2B5EF4-FFF2-40B4-BE49-F238E27FC236}">
                      <a16:creationId xmlns:a16="http://schemas.microsoft.com/office/drawing/2014/main" id="{A7DAC9F4-C4CF-4439-A0F9-229415E0C08E}"/>
                    </a:ext>
                  </a:extLst>
                </p:cNvPr>
                <p:cNvPicPr>
                  <a:picLocks noChangeAspect="1"/>
                </p:cNvPicPr>
                <p:nvPr userDrawn="1"/>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8" name="Rectangle 21">
                  <a:extLst>
                    <a:ext uri="{FF2B5EF4-FFF2-40B4-BE49-F238E27FC236}">
                      <a16:creationId xmlns:a16="http://schemas.microsoft.com/office/drawing/2014/main" id="{7BE35183-35FC-46B7-BD59-0A067C837653}"/>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26" name="Graphic 19" descr="Close with solid fill">
                <a:extLst>
                  <a:ext uri="{FF2B5EF4-FFF2-40B4-BE49-F238E27FC236}">
                    <a16:creationId xmlns:a16="http://schemas.microsoft.com/office/drawing/2014/main" id="{676CC2E8-D61E-44CD-BC5C-36AB42512D51}"/>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Tree>
    <p:extLst>
      <p:ext uri="{BB962C8B-B14F-4D97-AF65-F5344CB8AC3E}">
        <p14:creationId xmlns:p14="http://schemas.microsoft.com/office/powerpoint/2010/main" val="3195976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fiek paginagro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noAutofit/>
          </a:bodyPr>
          <a:lstStyle>
            <a:lvl1pPr>
              <a:defRPr/>
            </a:lvl1pPr>
          </a:lstStyle>
          <a:p>
            <a:r>
              <a:rPr lang="en-US" noProof="0"/>
              <a:t>Click to add title</a:t>
            </a:r>
          </a:p>
        </p:txBody>
      </p:sp>
      <p:sp>
        <p:nvSpPr>
          <p:cNvPr id="6" name="Chart Placeholder 5">
            <a:extLst>
              <a:ext uri="{FF2B5EF4-FFF2-40B4-BE49-F238E27FC236}">
                <a16:creationId xmlns:a16="http://schemas.microsoft.com/office/drawing/2014/main" id="{AF2C0AF9-9479-4176-A7DB-2B958BF52B55}"/>
              </a:ext>
            </a:extLst>
          </p:cNvPr>
          <p:cNvSpPr>
            <a:spLocks noGrp="1"/>
          </p:cNvSpPr>
          <p:nvPr>
            <p:ph type="chart" sz="quarter" idx="12" hasCustomPrompt="1"/>
          </p:nvPr>
        </p:nvSpPr>
        <p:spPr>
          <a:xfrm>
            <a:off x="619124" y="1476375"/>
            <a:ext cx="10975975" cy="4320000"/>
          </a:xfrm>
        </p:spPr>
        <p:txBody>
          <a:bodyPr tIns="0" anchor="ctr" anchorCtr="1"/>
          <a:lstStyle>
            <a:lvl1pPr algn="l">
              <a:spcBef>
                <a:spcPts val="0"/>
              </a:spcBef>
              <a:defRPr sz="1200">
                <a:solidFill>
                  <a:schemeClr val="tx1"/>
                </a:solidFill>
              </a:defRPr>
            </a:lvl1pPr>
          </a:lstStyle>
          <a:p>
            <a:r>
              <a:rPr lang="en-US" noProof="0"/>
              <a:t>Click on icon</a:t>
            </a:r>
            <a:br>
              <a:rPr lang="en-US" noProof="0"/>
            </a:br>
            <a:r>
              <a:rPr lang="en-US" noProof="0"/>
              <a:t>to add chart</a:t>
            </a:r>
          </a:p>
        </p:txBody>
      </p:sp>
      <p:sp>
        <p:nvSpPr>
          <p:cNvPr id="8" name="Text Placeholder 3">
            <a:extLst>
              <a:ext uri="{FF2B5EF4-FFF2-40B4-BE49-F238E27FC236}">
                <a16:creationId xmlns:a16="http://schemas.microsoft.com/office/drawing/2014/main" id="{C8655664-2E79-4A28-A352-F5976C49E661}"/>
              </a:ext>
            </a:extLst>
          </p:cNvPr>
          <p:cNvSpPr>
            <a:spLocks noGrp="1"/>
          </p:cNvSpPr>
          <p:nvPr>
            <p:ph type="body" sz="quarter" idx="15" hasCustomPrompt="1"/>
          </p:nvPr>
        </p:nvSpPr>
        <p:spPr>
          <a:xfrm>
            <a:off x="10001250" y="5372657"/>
            <a:ext cx="1593849" cy="423718"/>
          </a:xfrm>
        </p:spPr>
        <p:txBody>
          <a:bodyPr lIns="0" rIns="0"/>
          <a:lstStyle>
            <a:lvl1pPr>
              <a:defRPr sz="800">
                <a:solidFill>
                  <a:schemeClr val="tx1"/>
                </a:solidFill>
              </a:defRPr>
            </a:lvl1pPr>
            <a:lvl2pPr>
              <a:defRPr sz="800"/>
            </a:lvl2pPr>
            <a:lvl3pPr>
              <a:defRPr sz="800"/>
            </a:lvl3pPr>
            <a:lvl4pPr>
              <a:defRPr sz="800"/>
            </a:lvl4pPr>
            <a:lvl5pPr>
              <a:defRPr sz="800"/>
            </a:lvl5pPr>
          </a:lstStyle>
          <a:p>
            <a:pPr lvl="0"/>
            <a:r>
              <a:rPr lang="en-US" noProof="0"/>
              <a:t>Click to add source text</a:t>
            </a:r>
          </a:p>
        </p:txBody>
      </p:sp>
      <p:sp>
        <p:nvSpPr>
          <p:cNvPr id="3" name="Slide Number Placeholder 2">
            <a:extLst>
              <a:ext uri="{FF2B5EF4-FFF2-40B4-BE49-F238E27FC236}">
                <a16:creationId xmlns:a16="http://schemas.microsoft.com/office/drawing/2014/main" id="{AFEBCDD1-076B-4614-9C4A-B85E5201A97B}"/>
              </a:ext>
            </a:extLst>
          </p:cNvPr>
          <p:cNvSpPr>
            <a:spLocks noGrp="1"/>
          </p:cNvSpPr>
          <p:nvPr>
            <p:ph type="sldNum" sz="quarter" idx="16"/>
          </p:nvPr>
        </p:nvSpPr>
        <p:spPr/>
        <p:txBody>
          <a:bodyPr/>
          <a:lstStyle/>
          <a:p>
            <a:fld id="{5A195573-6125-40C3-AA0C-3AC6CFB9F86B}" type="slidenum">
              <a:rPr lang="en-US" smtClean="0"/>
              <a:pPr/>
              <a:t>‹#›</a:t>
            </a:fld>
            <a:endParaRPr lang="en-US"/>
          </a:p>
        </p:txBody>
      </p:sp>
    </p:spTree>
    <p:extLst>
      <p:ext uri="{BB962C8B-B14F-4D97-AF65-F5344CB8AC3E}">
        <p14:creationId xmlns:p14="http://schemas.microsoft.com/office/powerpoint/2010/main" val="42393372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lstStyle/>
          <a:p>
            <a:r>
              <a:rPr lang="en-US" noProof="0"/>
              <a:t>Click to add title</a:t>
            </a:r>
          </a:p>
        </p:txBody>
      </p:sp>
      <p:sp>
        <p:nvSpPr>
          <p:cNvPr id="3" name="Slide Number Placeholder 2">
            <a:extLst>
              <a:ext uri="{FF2B5EF4-FFF2-40B4-BE49-F238E27FC236}">
                <a16:creationId xmlns:a16="http://schemas.microsoft.com/office/drawing/2014/main" id="{CEB75032-741F-4B01-ACC6-003B393EAA7E}"/>
              </a:ext>
            </a:extLst>
          </p:cNvPr>
          <p:cNvSpPr>
            <a:spLocks noGrp="1"/>
          </p:cNvSpPr>
          <p:nvPr>
            <p:ph type="sldNum" sz="quarter" idx="10"/>
          </p:nvPr>
        </p:nvSpPr>
        <p:spPr/>
        <p:txBody>
          <a:bodyPr/>
          <a:lstStyle/>
          <a:p>
            <a:fld id="{5A195573-6125-40C3-AA0C-3AC6CFB9F86B}" type="slidenum">
              <a:rPr lang="en-US" smtClean="0"/>
              <a:pPr/>
              <a:t>‹#›</a:t>
            </a:fld>
            <a:endParaRPr lang="en-US"/>
          </a:p>
        </p:txBody>
      </p:sp>
    </p:spTree>
    <p:extLst>
      <p:ext uri="{BB962C8B-B14F-4D97-AF65-F5344CB8AC3E}">
        <p14:creationId xmlns:p14="http://schemas.microsoft.com/office/powerpoint/2010/main" val="20421233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2C2C-6D4A-B3F0-44EC-6C167D2D0C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FC6D26B8-875F-16C9-C10B-1D994B592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24FA97D8-71FA-4DB9-FBB6-51B322B45724}"/>
              </a:ext>
            </a:extLst>
          </p:cNvPr>
          <p:cNvSpPr>
            <a:spLocks noGrp="1"/>
          </p:cNvSpPr>
          <p:nvPr>
            <p:ph type="dt" sz="half" idx="10"/>
          </p:nvPr>
        </p:nvSpPr>
        <p:spPr/>
        <p:txBody>
          <a:bodyPr/>
          <a:lstStyle/>
          <a:p>
            <a:fld id="{DA26BCA6-B522-9149-BD2A-07AEB073A55E}" type="datetimeFigureOut">
              <a:rPr lang="en-NL" smtClean="0"/>
              <a:t>10/19/25</a:t>
            </a:fld>
            <a:endParaRPr lang="en-NL"/>
          </a:p>
        </p:txBody>
      </p:sp>
      <p:sp>
        <p:nvSpPr>
          <p:cNvPr id="5" name="Footer Placeholder 4">
            <a:extLst>
              <a:ext uri="{FF2B5EF4-FFF2-40B4-BE49-F238E27FC236}">
                <a16:creationId xmlns:a16="http://schemas.microsoft.com/office/drawing/2014/main" id="{EA82D825-5485-5AEE-1F44-8EB0971188F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F80655D-8447-A590-522A-4E689B52F45F}"/>
              </a:ext>
            </a:extLst>
          </p:cNvPr>
          <p:cNvSpPr>
            <a:spLocks noGrp="1"/>
          </p:cNvSpPr>
          <p:nvPr>
            <p:ph type="sldNum" sz="quarter" idx="12"/>
          </p:nvPr>
        </p:nvSpPr>
        <p:spPr/>
        <p:txBody>
          <a:bodyPr/>
          <a:lstStyle/>
          <a:p>
            <a:fld id="{59A96289-92AE-8F48-895A-7A1B275E21FA}" type="slidenum">
              <a:rPr lang="en-NL" smtClean="0"/>
              <a:t>‹#›</a:t>
            </a:fld>
            <a:endParaRPr lang="en-NL"/>
          </a:p>
        </p:txBody>
      </p:sp>
    </p:spTree>
    <p:extLst>
      <p:ext uri="{BB962C8B-B14F-4D97-AF65-F5344CB8AC3E}">
        <p14:creationId xmlns:p14="http://schemas.microsoft.com/office/powerpoint/2010/main" val="26529072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6244" y="368301"/>
            <a:ext cx="7559293"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a:t>Click icon </a:t>
            </a:r>
            <a:r>
              <a:rPr lang="nl-NL" err="1"/>
              <a:t>to</a:t>
            </a:r>
            <a:r>
              <a:rPr lang="nl-NL"/>
              <a:t> </a:t>
            </a:r>
            <a:r>
              <a:rPr lang="nl-NL" err="1"/>
              <a:t>add</a:t>
            </a:r>
            <a:r>
              <a:rPr lang="nl-NL"/>
              <a:t> </a:t>
            </a:r>
            <a:r>
              <a:rPr lang="nl-NL" err="1"/>
              <a:t>an</a:t>
            </a:r>
            <a:r>
              <a:rPr lang="nl-NL"/>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050" y="371475"/>
            <a:ext cx="3634429" cy="108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2299" b="0"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425" y="1664209"/>
            <a:ext cx="3635053" cy="4238714"/>
          </a:xfrm>
          <a:prstGeom prst="rect">
            <a:avLst/>
          </a:prstGeom>
        </p:spPr>
        <p:txBody>
          <a:bodyPr bIns="0" anchor="b" anchorCtr="0"/>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lang="nl-NL" sz="2199"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err="1"/>
              <a:t>Molorepudit</a:t>
            </a:r>
            <a:r>
              <a:rPr lang="nl-NL"/>
              <a:t> </a:t>
            </a:r>
            <a:r>
              <a:rPr lang="nl-NL" err="1"/>
              <a:t>ressimus</a:t>
            </a:r>
            <a:r>
              <a:rPr lang="nl-NL"/>
              <a:t> </a:t>
            </a:r>
            <a:r>
              <a:rPr lang="nl-NL" err="1"/>
              <a:t>exeri</a:t>
            </a:r>
            <a:r>
              <a:rPr lang="nl-NL"/>
              <a:t> </a:t>
            </a:r>
            <a:r>
              <a:rPr lang="nl-NL" err="1"/>
              <a:t>nus</a:t>
            </a:r>
            <a:r>
              <a:rPr lang="nl-NL"/>
              <a:t> et </a:t>
            </a:r>
            <a:r>
              <a:rPr lang="nl-NL" err="1"/>
              <a:t>ipienda</a:t>
            </a:r>
            <a:r>
              <a:rPr lang="nl-NL"/>
              <a:t> et </a:t>
            </a:r>
            <a:r>
              <a:rPr lang="nl-NL" err="1"/>
              <a:t>adiantot</a:t>
            </a:r>
            <a:r>
              <a:rPr lang="nl-NL"/>
              <a:t> </a:t>
            </a:r>
            <a:r>
              <a:rPr lang="nl-NL" err="1"/>
              <a:t>Ique</a:t>
            </a:r>
            <a:r>
              <a:rPr lang="nl-NL"/>
              <a:t> </a:t>
            </a:r>
            <a:r>
              <a:rPr lang="nl-NL" err="1"/>
              <a:t>niminti</a:t>
            </a:r>
            <a:r>
              <a:rPr lang="nl-NL"/>
              <a:t> </a:t>
            </a:r>
            <a:r>
              <a:rPr lang="nl-NL" err="1"/>
              <a:t>nonsendaecae</a:t>
            </a:r>
            <a:r>
              <a:rPr lang="nl-NL"/>
              <a:t> </a:t>
            </a:r>
            <a:r>
              <a:rPr lang="nl-NL" err="1"/>
              <a:t>volor</a:t>
            </a:r>
            <a:r>
              <a:rPr lang="nl-NL"/>
              <a:t> a ad et ut </a:t>
            </a:r>
            <a:r>
              <a:rPr lang="nl-NL" err="1"/>
              <a:t>eum</a:t>
            </a:r>
            <a:r>
              <a:rPr lang="nl-NL"/>
              <a:t> se pos mos </a:t>
            </a:r>
            <a:r>
              <a:rPr lang="nl-NL" err="1"/>
              <a:t>sed</a:t>
            </a:r>
            <a:r>
              <a:rPr lang="nl-NL"/>
              <a:t> </a:t>
            </a:r>
            <a:r>
              <a:rPr lang="nl-NL" err="1"/>
              <a:t>ulpa</a:t>
            </a:r>
            <a:r>
              <a:rPr lang="nl-NL"/>
              <a:t> </a:t>
            </a:r>
            <a:r>
              <a:rPr lang="nl-NL" err="1"/>
              <a:t>vitas</a:t>
            </a:r>
            <a:r>
              <a:rPr lang="nl-NL"/>
              <a:t> </a:t>
            </a:r>
            <a:r>
              <a:rPr lang="nl-NL" err="1"/>
              <a:t>aut</a:t>
            </a:r>
            <a:r>
              <a:rPr lang="nl-NL"/>
              <a:t> </a:t>
            </a:r>
            <a:r>
              <a:rPr lang="nl-NL" err="1"/>
              <a:t>quia</a:t>
            </a:r>
            <a:r>
              <a:rPr lang="nl-NL"/>
              <a:t> </a:t>
            </a:r>
            <a:r>
              <a:rPr lang="nl-NL" err="1"/>
              <a:t>doluptio</a:t>
            </a:r>
            <a:r>
              <a:rPr lang="nl-NL"/>
              <a:t> </a:t>
            </a:r>
            <a:r>
              <a:rPr lang="nl-NL" err="1"/>
              <a:t>iduciis</a:t>
            </a:r>
            <a:r>
              <a:rPr lang="nl-NL"/>
              <a:t> </a:t>
            </a:r>
            <a:r>
              <a:rPr lang="nl-NL" err="1"/>
              <a:t>sedis</a:t>
            </a:r>
            <a:r>
              <a:rPr lang="nl-NL"/>
              <a:t> </a:t>
            </a:r>
            <a:r>
              <a:rPr lang="nl-NL" err="1"/>
              <a:t>sitat</a:t>
            </a:r>
            <a:r>
              <a:rPr lang="nl-NL"/>
              <a:t> es </a:t>
            </a:r>
            <a:r>
              <a:rPr lang="nl-NL" err="1"/>
              <a:t>nihition</a:t>
            </a:r>
            <a:r>
              <a:rPr lang="nl-NL"/>
              <a:t> </a:t>
            </a:r>
            <a:r>
              <a:rPr lang="nl-NL" err="1"/>
              <a:t>nonsecturi</a:t>
            </a:r>
            <a:r>
              <a:rPr lang="nl-NL"/>
              <a:t> </a:t>
            </a:r>
            <a:r>
              <a:rPr lang="nl-NL" err="1"/>
              <a:t>officidis</a:t>
            </a:r>
            <a:r>
              <a:rPr lang="nl-NL"/>
              <a:t> ex et que </a:t>
            </a:r>
            <a:r>
              <a:rPr lang="nl-NL" err="1"/>
              <a:t>esecto</a:t>
            </a:r>
            <a:r>
              <a:rPr lang="nl-NL"/>
              <a:t> </a:t>
            </a:r>
            <a:r>
              <a:rPr lang="nl-NL" err="1"/>
              <a:t>dolorumenis</a:t>
            </a:r>
            <a:r>
              <a:rPr lang="nl-NL"/>
              <a:t> </a:t>
            </a:r>
            <a:r>
              <a:rPr lang="nl-NL" err="1"/>
              <a:t>aritat</a:t>
            </a:r>
            <a:r>
              <a:rPr lang="nl-NL"/>
              <a:t> et. </a:t>
            </a:r>
            <a:br>
              <a:rPr lang="nl-NL"/>
            </a:br>
            <a:r>
              <a:rPr lang="nl-NL"/>
              <a:t>&lt;Max. 40 </a:t>
            </a:r>
            <a:r>
              <a:rPr lang="nl-NL" err="1"/>
              <a:t>words</a:t>
            </a:r>
            <a:r>
              <a:rPr lang="nl-NL"/>
              <a:t>&gt; </a:t>
            </a:r>
          </a:p>
        </p:txBody>
      </p:sp>
      <p:pic>
        <p:nvPicPr>
          <p:cNvPr id="7" name="Afbeelding 6">
            <a:extLst>
              <a:ext uri="{FF2B5EF4-FFF2-40B4-BE49-F238E27FC236}">
                <a16:creationId xmlns:a16="http://schemas.microsoft.com/office/drawing/2014/main" id="{65606AA5-AF36-9F4A-85F9-DFA22377F4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3550" y="6001201"/>
            <a:ext cx="1727552" cy="679431"/>
          </a:xfrm>
          <a:prstGeom prst="rect">
            <a:avLst/>
          </a:prstGeom>
        </p:spPr>
      </p:pic>
    </p:spTree>
    <p:extLst>
      <p:ext uri="{BB962C8B-B14F-4D97-AF65-F5344CB8AC3E}">
        <p14:creationId xmlns:p14="http://schemas.microsoft.com/office/powerpoint/2010/main" val="214562779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2 regelige titel) zonder subtitel">
    <p:bg>
      <p:bgPr>
        <a:solidFill>
          <a:schemeClr val="bg1"/>
        </a:solidFill>
        <a:effectLst/>
      </p:bgPr>
    </p:bg>
    <p:spTree>
      <p:nvGrpSpPr>
        <p:cNvPr id="1" name=""/>
        <p:cNvGrpSpPr/>
        <p:nvPr/>
      </p:nvGrpSpPr>
      <p:grpSpPr>
        <a:xfrm>
          <a:off x="0" y="0"/>
          <a:ext cx="0" cy="0"/>
          <a:chOff x="0" y="0"/>
          <a:chExt cx="0" cy="0"/>
        </a:xfrm>
      </p:grpSpPr>
      <p:sp>
        <p:nvSpPr>
          <p:cNvPr id="33" name="Rectangle 3">
            <a:extLst>
              <a:ext uri="{FF2B5EF4-FFF2-40B4-BE49-F238E27FC236}">
                <a16:creationId xmlns:a16="http://schemas.microsoft.com/office/drawing/2014/main" id="{C17904E4-727E-4D23-BD61-D05C2551D914}"/>
              </a:ext>
            </a:extLst>
          </p:cNvPr>
          <p:cNvSpPr/>
          <p:nvPr userDrawn="1"/>
        </p:nvSpPr>
        <p:spPr>
          <a:xfrm>
            <a:off x="-3432629" y="-2157046"/>
            <a:ext cx="19057258" cy="1117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5419726" y="4674776"/>
            <a:ext cx="6153150" cy="1123949"/>
          </a:xfrm>
        </p:spPr>
        <p:txBody>
          <a:bodyPr anchor="b" anchorCtr="0">
            <a:noAutofit/>
          </a:bodyPr>
          <a:lstStyle>
            <a:lvl1pPr>
              <a:lnSpc>
                <a:spcPct val="80000"/>
              </a:lnSpc>
              <a:defRPr sz="4000" spc="-60" baseline="0"/>
            </a:lvl1pPr>
          </a:lstStyle>
          <a:p>
            <a:r>
              <a:rPr lang="en-US" noProof="0"/>
              <a:t>Click to add title</a:t>
            </a:r>
          </a:p>
        </p:txBody>
      </p:sp>
      <p:pic>
        <p:nvPicPr>
          <p:cNvPr id="12" name="Graphic 11">
            <a:extLst>
              <a:ext uri="{FF2B5EF4-FFF2-40B4-BE49-F238E27FC236}">
                <a16:creationId xmlns:a16="http://schemas.microsoft.com/office/drawing/2014/main" id="{F6B3EFED-AED5-4854-B07E-38F0967424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9119" y="5878102"/>
            <a:ext cx="2419349" cy="701717"/>
          </a:xfrm>
          <a:prstGeom prst="rect">
            <a:avLst/>
          </a:prstGeom>
        </p:spPr>
      </p:pic>
      <p:cxnSp>
        <p:nvCxnSpPr>
          <p:cNvPr id="13" name="Straight Connector 12">
            <a:extLst>
              <a:ext uri="{FF2B5EF4-FFF2-40B4-BE49-F238E27FC236}">
                <a16:creationId xmlns:a16="http://schemas.microsoft.com/office/drawing/2014/main" id="{7B7EAE85-1489-4FF0-9901-C2B1367E9677}"/>
              </a:ext>
            </a:extLst>
          </p:cNvPr>
          <p:cNvCxnSpPr>
            <a:cxnSpLocks/>
          </p:cNvCxnSpPr>
          <p:nvPr userDrawn="1"/>
        </p:nvCxnSpPr>
        <p:spPr>
          <a:xfrm>
            <a:off x="5453062" y="5933095"/>
            <a:ext cx="1104901"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B8CD1A78-9E90-4C3C-B38D-F14E44C2DD0B}"/>
              </a:ext>
            </a:extLst>
          </p:cNvPr>
          <p:cNvSpPr>
            <a:spLocks noGrp="1"/>
          </p:cNvSpPr>
          <p:nvPr>
            <p:ph type="body" sz="quarter" idx="11" hasCustomPrompt="1"/>
          </p:nvPr>
        </p:nvSpPr>
        <p:spPr>
          <a:xfrm>
            <a:off x="5419724" y="6167573"/>
            <a:ext cx="6153150" cy="232858"/>
          </a:xfrm>
        </p:spPr>
        <p:txBody>
          <a:bodyPr>
            <a:noAutofit/>
          </a:bodyPr>
          <a:lstStyle>
            <a:lvl1pPr>
              <a:defRPr sz="1800"/>
            </a:lvl1pPr>
          </a:lstStyle>
          <a:p>
            <a:pPr lvl="0"/>
            <a:r>
              <a:rPr lang="en-US" noProof="0"/>
              <a:t>Click to add department and date</a:t>
            </a:r>
          </a:p>
        </p:txBody>
      </p:sp>
      <p:sp>
        <p:nvSpPr>
          <p:cNvPr id="17" name="Picture Placeholder 16">
            <a:extLst>
              <a:ext uri="{FF2B5EF4-FFF2-40B4-BE49-F238E27FC236}">
                <a16:creationId xmlns:a16="http://schemas.microsoft.com/office/drawing/2014/main" id="{4013582F-7574-4439-B6C2-A497946DF6E2}"/>
              </a:ext>
            </a:extLst>
          </p:cNvPr>
          <p:cNvSpPr>
            <a:spLocks noGrp="1"/>
          </p:cNvSpPr>
          <p:nvPr>
            <p:ph type="pic" sz="quarter" idx="13" hasCustomPrompt="1"/>
          </p:nvPr>
        </p:nvSpPr>
        <p:spPr>
          <a:xfrm>
            <a:off x="614838" y="0"/>
            <a:ext cx="11577162" cy="4815396"/>
          </a:xfrm>
          <a:custGeom>
            <a:avLst/>
            <a:gdLst>
              <a:gd name="connsiteX0" fmla="*/ 0 w 11577162"/>
              <a:gd name="connsiteY0" fmla="*/ 0 h 4815396"/>
              <a:gd name="connsiteX1" fmla="*/ 11577162 w 11577162"/>
              <a:gd name="connsiteY1" fmla="*/ 0 h 4815396"/>
              <a:gd name="connsiteX2" fmla="*/ 11577162 w 11577162"/>
              <a:gd name="connsiteY2" fmla="*/ 287354 h 4815396"/>
              <a:gd name="connsiteX3" fmla="*/ 11577162 w 11577162"/>
              <a:gd name="connsiteY3" fmla="*/ 4096437 h 4815396"/>
              <a:gd name="connsiteX4" fmla="*/ 11577162 w 11577162"/>
              <a:gd name="connsiteY4" fmla="*/ 4383791 h 4815396"/>
              <a:gd name="connsiteX5" fmla="*/ 4823818 w 11577162"/>
              <a:gd name="connsiteY5" fmla="*/ 4383791 h 4815396"/>
              <a:gd name="connsiteX6" fmla="*/ 4392213 w 11577162"/>
              <a:gd name="connsiteY6" fmla="*/ 4815396 h 4815396"/>
              <a:gd name="connsiteX7" fmla="*/ 609324 w 11577162"/>
              <a:gd name="connsiteY7" fmla="*/ 4815396 h 4815396"/>
              <a:gd name="connsiteX8" fmla="*/ 0 w 11577162"/>
              <a:gd name="connsiteY8" fmla="*/ 4206072 h 4815396"/>
              <a:gd name="connsiteX9" fmla="*/ 0 w 11577162"/>
              <a:gd name="connsiteY9" fmla="*/ 3918718 h 4815396"/>
              <a:gd name="connsiteX10" fmla="*/ 0 w 11577162"/>
              <a:gd name="connsiteY10" fmla="*/ 287354 h 481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77162" h="4815396">
                <a:moveTo>
                  <a:pt x="0" y="0"/>
                </a:moveTo>
                <a:lnTo>
                  <a:pt x="11577162" y="0"/>
                </a:lnTo>
                <a:lnTo>
                  <a:pt x="11577162" y="287354"/>
                </a:lnTo>
                <a:lnTo>
                  <a:pt x="11577162" y="4096437"/>
                </a:lnTo>
                <a:lnTo>
                  <a:pt x="11577162" y="4383791"/>
                </a:lnTo>
                <a:lnTo>
                  <a:pt x="4823818" y="4383791"/>
                </a:lnTo>
                <a:cubicBezTo>
                  <a:pt x="4585166" y="4383791"/>
                  <a:pt x="4392213" y="4576744"/>
                  <a:pt x="4392213" y="4815396"/>
                </a:cubicBezTo>
                <a:lnTo>
                  <a:pt x="609324" y="4815396"/>
                </a:lnTo>
                <a:cubicBezTo>
                  <a:pt x="272927" y="4815396"/>
                  <a:pt x="0" y="4542470"/>
                  <a:pt x="0" y="4206072"/>
                </a:cubicBezTo>
                <a:lnTo>
                  <a:pt x="0" y="3918718"/>
                </a:lnTo>
                <a:lnTo>
                  <a:pt x="0" y="287354"/>
                </a:lnTo>
                <a:close/>
              </a:path>
            </a:pathLst>
          </a:custGeom>
          <a:solidFill>
            <a:srgbClr val="EAEAEA"/>
          </a:solidFill>
        </p:spPr>
        <p:txBody>
          <a:bodyPr wrap="square" tIns="0" anchor="ctr" anchorCtr="1">
            <a:noAutofit/>
          </a:bodyPr>
          <a:lstStyle>
            <a:lvl1pPr algn="l">
              <a:spcBef>
                <a:spcPts val="0"/>
              </a:spcBef>
              <a:defRPr sz="1200">
                <a:solidFill>
                  <a:schemeClr val="tx1"/>
                </a:solidFill>
              </a:defRPr>
            </a:lvl1pPr>
          </a:lstStyle>
          <a:p>
            <a:r>
              <a:rPr lang="en-US" noProof="0"/>
              <a:t>Click on icon  </a:t>
            </a:r>
            <a:br>
              <a:rPr lang="en-US" noProof="0"/>
            </a:br>
            <a:r>
              <a:rPr lang="en-US" noProof="0"/>
              <a:t>to add picture</a:t>
            </a:r>
          </a:p>
        </p:txBody>
      </p:sp>
      <p:sp>
        <p:nvSpPr>
          <p:cNvPr id="35" name="Rectangle 106">
            <a:extLst>
              <a:ext uri="{FF2B5EF4-FFF2-40B4-BE49-F238E27FC236}">
                <a16:creationId xmlns:a16="http://schemas.microsoft.com/office/drawing/2014/main" id="{401268E0-7373-4060-93A9-43E02AE6BC4B}"/>
              </a:ext>
            </a:extLst>
          </p:cNvPr>
          <p:cNvSpPr>
            <a:spLocks noChangeArrowheads="1"/>
          </p:cNvSpPr>
          <p:nvPr userDrawn="1"/>
        </p:nvSpPr>
        <p:spPr bwMode="gray">
          <a:xfrm>
            <a:off x="-2463800" y="0"/>
            <a:ext cx="2329217" cy="1595973"/>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Add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icon in the center of the image area</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Select an image. Note: Use a landscape image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‘Insert’ and the image will be placed</a:t>
            </a:r>
          </a:p>
        </p:txBody>
      </p:sp>
      <p:sp>
        <p:nvSpPr>
          <p:cNvPr id="36" name="Rectangle 106">
            <a:extLst>
              <a:ext uri="{FF2B5EF4-FFF2-40B4-BE49-F238E27FC236}">
                <a16:creationId xmlns:a16="http://schemas.microsoft.com/office/drawing/2014/main" id="{FC1E856E-F95A-4EE2-A7FB-E428B42A6DD9}"/>
              </a:ext>
            </a:extLst>
          </p:cNvPr>
          <p:cNvSpPr>
            <a:spLocks noChangeArrowheads="1"/>
          </p:cNvSpPr>
          <p:nvPr userDrawn="1"/>
        </p:nvSpPr>
        <p:spPr bwMode="gray">
          <a:xfrm>
            <a:off x="-2463800" y="5269721"/>
            <a:ext cx="2329217" cy="1588279"/>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Reset slide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Under the tab 'Home', at the top left of the new slide button, there is a 'Reset' button. If this button is pressed, the slide will reset everything to correct the house style (colors, font sizes, image placement, etc.)</a:t>
            </a:r>
          </a:p>
        </p:txBody>
      </p:sp>
      <p:grpSp>
        <p:nvGrpSpPr>
          <p:cNvPr id="37" name="Group 36">
            <a:extLst>
              <a:ext uri="{FF2B5EF4-FFF2-40B4-BE49-F238E27FC236}">
                <a16:creationId xmlns:a16="http://schemas.microsoft.com/office/drawing/2014/main" id="{6502EEC7-6F97-42D9-9FA3-7A76835A46D8}"/>
              </a:ext>
            </a:extLst>
          </p:cNvPr>
          <p:cNvGrpSpPr/>
          <p:nvPr userDrawn="1"/>
        </p:nvGrpSpPr>
        <p:grpSpPr>
          <a:xfrm>
            <a:off x="12326583" y="1"/>
            <a:ext cx="2329217" cy="5577839"/>
            <a:chOff x="12326583" y="1"/>
            <a:chExt cx="2329217" cy="5577839"/>
          </a:xfrm>
        </p:grpSpPr>
        <p:sp>
          <p:nvSpPr>
            <p:cNvPr id="38" name="Rectangle 106">
              <a:extLst>
                <a:ext uri="{FF2B5EF4-FFF2-40B4-BE49-F238E27FC236}">
                  <a16:creationId xmlns:a16="http://schemas.microsoft.com/office/drawing/2014/main" id="{FE4A0863-0CCF-4A8A-80BE-2FBE37696F48}"/>
                </a:ext>
              </a:extLst>
            </p:cNvPr>
            <p:cNvSpPr>
              <a:spLocks noChangeArrowheads="1"/>
            </p:cNvSpPr>
            <p:nvPr userDrawn="1"/>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Crop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placed image and then select the tab ‘Image Format’</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‘Crop’ button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You can now fit the image in </a:t>
              </a:r>
              <a:b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b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two ways:</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Drag the photo in such a way that the part that should be visible in the image plane is correct</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white dots you can make the image larger or smaller in such a way that the part that should be visible in the image plane is correct</a:t>
              </a:r>
            </a:p>
          </p:txBody>
        </p:sp>
        <p:grpSp>
          <p:nvGrpSpPr>
            <p:cNvPr id="39" name="Groep 75">
              <a:extLst>
                <a:ext uri="{FF2B5EF4-FFF2-40B4-BE49-F238E27FC236}">
                  <a16:creationId xmlns:a16="http://schemas.microsoft.com/office/drawing/2014/main" id="{8AD02A7A-260B-49B3-BB52-2801815144E0}"/>
                </a:ext>
              </a:extLst>
            </p:cNvPr>
            <p:cNvGrpSpPr>
              <a:grpSpLocks noChangeAspect="1"/>
            </p:cNvGrpSpPr>
            <p:nvPr userDrawn="1"/>
          </p:nvGrpSpPr>
          <p:grpSpPr>
            <a:xfrm>
              <a:off x="12616299" y="4610804"/>
              <a:ext cx="1766851" cy="793244"/>
              <a:chOff x="2766083" y="6357983"/>
              <a:chExt cx="1485890" cy="667104"/>
            </a:xfrm>
          </p:grpSpPr>
          <p:pic>
            <p:nvPicPr>
              <p:cNvPr id="51" name="Picture 15">
                <a:extLst>
                  <a:ext uri="{FF2B5EF4-FFF2-40B4-BE49-F238E27FC236}">
                    <a16:creationId xmlns:a16="http://schemas.microsoft.com/office/drawing/2014/main" id="{8E27D1FF-26E2-40FD-9FE2-D60F92E5D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2" name="Picture 18">
                <a:extLst>
                  <a:ext uri="{FF2B5EF4-FFF2-40B4-BE49-F238E27FC236}">
                    <a16:creationId xmlns:a16="http://schemas.microsoft.com/office/drawing/2014/main" id="{3D9CB36D-0DFD-4852-B3EB-62B853088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3" name="Picture 19">
                <a:extLst>
                  <a:ext uri="{FF2B5EF4-FFF2-40B4-BE49-F238E27FC236}">
                    <a16:creationId xmlns:a16="http://schemas.microsoft.com/office/drawing/2014/main" id="{F7FF9CBE-E83C-4BEA-B921-3820E368A4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4" name="Straight Arrow Connector 23">
                <a:extLst>
                  <a:ext uri="{FF2B5EF4-FFF2-40B4-BE49-F238E27FC236}">
                    <a16:creationId xmlns:a16="http://schemas.microsoft.com/office/drawing/2014/main" id="{55CCD997-DA1F-4B31-BFA2-8F1E1EF1CD2F}"/>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24">
                <a:extLst>
                  <a:ext uri="{FF2B5EF4-FFF2-40B4-BE49-F238E27FC236}">
                    <a16:creationId xmlns:a16="http://schemas.microsoft.com/office/drawing/2014/main" id="{86B3AB6F-8F3D-4973-A67F-51C8CD82686D}"/>
                  </a:ext>
                </a:extLst>
              </p:cNvPr>
              <p:cNvCxnSpPr>
                <a:cxnSpLocks/>
                <a:stCxn id="51" idx="0"/>
                <a:endCxn id="51"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26">
                <a:extLst>
                  <a:ext uri="{FF2B5EF4-FFF2-40B4-BE49-F238E27FC236}">
                    <a16:creationId xmlns:a16="http://schemas.microsoft.com/office/drawing/2014/main" id="{8E2AA1B5-E2DA-43D4-A118-6E4EA9C210BF}"/>
                  </a:ext>
                </a:extLst>
              </p:cNvPr>
              <p:cNvCxnSpPr>
                <a:cxnSpLocks/>
                <a:stCxn id="51" idx="3"/>
                <a:endCxn id="51"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27">
                <a:extLst>
                  <a:ext uri="{FF2B5EF4-FFF2-40B4-BE49-F238E27FC236}">
                    <a16:creationId xmlns:a16="http://schemas.microsoft.com/office/drawing/2014/main" id="{FF17B7D8-2258-4C82-A90D-FC76E139ACFD}"/>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28">
                <a:extLst>
                  <a:ext uri="{FF2B5EF4-FFF2-40B4-BE49-F238E27FC236}">
                    <a16:creationId xmlns:a16="http://schemas.microsoft.com/office/drawing/2014/main" id="{DAAABD1B-FB0E-4A68-9BBD-334DC07DE303}"/>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pic>
          <p:nvPicPr>
            <p:cNvPr id="40" name="Afbeelding 77">
              <a:extLst>
                <a:ext uri="{FF2B5EF4-FFF2-40B4-BE49-F238E27FC236}">
                  <a16:creationId xmlns:a16="http://schemas.microsoft.com/office/drawing/2014/main" id="{B8B9843D-989E-4417-84AF-F46BA342B1A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8" name="Group 47">
              <a:extLst>
                <a:ext uri="{FF2B5EF4-FFF2-40B4-BE49-F238E27FC236}">
                  <a16:creationId xmlns:a16="http://schemas.microsoft.com/office/drawing/2014/main" id="{962B3FEF-B673-4714-ACBA-3EC3E7438883}"/>
                </a:ext>
              </a:extLst>
            </p:cNvPr>
            <p:cNvGrpSpPr>
              <a:grpSpLocks noChangeAspect="1"/>
            </p:cNvGrpSpPr>
            <p:nvPr userDrawn="1"/>
          </p:nvGrpSpPr>
          <p:grpSpPr>
            <a:xfrm>
              <a:off x="12610022" y="1108316"/>
              <a:ext cx="339817" cy="579600"/>
              <a:chOff x="13120767" y="944180"/>
              <a:chExt cx="338852" cy="577954"/>
            </a:xfrm>
          </p:grpSpPr>
          <p:pic>
            <p:nvPicPr>
              <p:cNvPr id="49" name="Picture 48">
                <a:extLst>
                  <a:ext uri="{FF2B5EF4-FFF2-40B4-BE49-F238E27FC236}">
                    <a16:creationId xmlns:a16="http://schemas.microsoft.com/office/drawing/2014/main" id="{6C864BD3-BCDA-4FC3-9F31-23CB45AC668D}"/>
                  </a:ext>
                </a:extLst>
              </p:cNvPr>
              <p:cNvPicPr>
                <a:picLocks noChangeAspect="1"/>
              </p:cNvPicPr>
              <p:nvPr userDrawn="1"/>
            </p:nvPicPr>
            <p:blipFill rotWithShape="1">
              <a:blip r:embed="rId8"/>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50" name="Rectangle 21">
                <a:extLst>
                  <a:ext uri="{FF2B5EF4-FFF2-40B4-BE49-F238E27FC236}">
                    <a16:creationId xmlns:a16="http://schemas.microsoft.com/office/drawing/2014/main" id="{5558B70C-F41A-4C9E-8F98-FBCF9C4728CF}"/>
                  </a:ext>
                </a:extLst>
              </p:cNvPr>
              <p:cNvSpPr/>
              <p:nvPr userDrawn="1"/>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grpSp>
    </p:spTree>
    <p:extLst>
      <p:ext uri="{BB962C8B-B14F-4D97-AF65-F5344CB8AC3E}">
        <p14:creationId xmlns:p14="http://schemas.microsoft.com/office/powerpoint/2010/main" val="2277047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dia (1 regelige titel) met subtitel">
    <p:bg>
      <p:bgPr>
        <a:solidFill>
          <a:schemeClr val="bg1"/>
        </a:solidFill>
        <a:effectLst/>
      </p:bgPr>
    </p:bg>
    <p:spTree>
      <p:nvGrpSpPr>
        <p:cNvPr id="1" name=""/>
        <p:cNvGrpSpPr/>
        <p:nvPr/>
      </p:nvGrpSpPr>
      <p:grpSpPr>
        <a:xfrm>
          <a:off x="0" y="0"/>
          <a:ext cx="0" cy="0"/>
          <a:chOff x="0" y="0"/>
          <a:chExt cx="0" cy="0"/>
        </a:xfrm>
      </p:grpSpPr>
      <p:sp>
        <p:nvSpPr>
          <p:cNvPr id="67" name="Rectangle 3">
            <a:extLst>
              <a:ext uri="{FF2B5EF4-FFF2-40B4-BE49-F238E27FC236}">
                <a16:creationId xmlns:a16="http://schemas.microsoft.com/office/drawing/2014/main" id="{F5EF8DCD-9292-462B-A74B-D8652305D139}"/>
              </a:ext>
            </a:extLst>
          </p:cNvPr>
          <p:cNvSpPr/>
          <p:nvPr userDrawn="1"/>
        </p:nvSpPr>
        <p:spPr>
          <a:xfrm>
            <a:off x="-3432629" y="-2157046"/>
            <a:ext cx="19057258" cy="1117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Picture Placeholder 13">
            <a:extLst>
              <a:ext uri="{FF2B5EF4-FFF2-40B4-BE49-F238E27FC236}">
                <a16:creationId xmlns:a16="http://schemas.microsoft.com/office/drawing/2014/main" id="{0C409B38-ACCF-4D90-961D-C94121FA2E9A}"/>
              </a:ext>
            </a:extLst>
          </p:cNvPr>
          <p:cNvSpPr>
            <a:spLocks noGrp="1"/>
          </p:cNvSpPr>
          <p:nvPr>
            <p:ph type="pic" sz="quarter" idx="12" hasCustomPrompt="1"/>
          </p:nvPr>
        </p:nvSpPr>
        <p:spPr>
          <a:xfrm>
            <a:off x="614838" y="0"/>
            <a:ext cx="11577160" cy="4704629"/>
          </a:xfrm>
          <a:custGeom>
            <a:avLst/>
            <a:gdLst>
              <a:gd name="connsiteX0" fmla="*/ 0 w 11577160"/>
              <a:gd name="connsiteY0" fmla="*/ 0 h 4704629"/>
              <a:gd name="connsiteX1" fmla="*/ 11577160 w 11577160"/>
              <a:gd name="connsiteY1" fmla="*/ 0 h 4704629"/>
              <a:gd name="connsiteX2" fmla="*/ 11577160 w 11577160"/>
              <a:gd name="connsiteY2" fmla="*/ 559955 h 4704629"/>
              <a:gd name="connsiteX3" fmla="*/ 11577160 w 11577160"/>
              <a:gd name="connsiteY3" fmla="*/ 3713070 h 4704629"/>
              <a:gd name="connsiteX4" fmla="*/ 11577160 w 11577160"/>
              <a:gd name="connsiteY4" fmla="*/ 4273025 h 4704629"/>
              <a:gd name="connsiteX5" fmla="*/ 4823817 w 11577160"/>
              <a:gd name="connsiteY5" fmla="*/ 4273025 h 4704629"/>
              <a:gd name="connsiteX6" fmla="*/ 4392212 w 11577160"/>
              <a:gd name="connsiteY6" fmla="*/ 4704629 h 4704629"/>
              <a:gd name="connsiteX7" fmla="*/ 609325 w 11577160"/>
              <a:gd name="connsiteY7" fmla="*/ 4704629 h 4704629"/>
              <a:gd name="connsiteX8" fmla="*/ 0 w 11577160"/>
              <a:gd name="connsiteY8" fmla="*/ 4095305 h 4704629"/>
              <a:gd name="connsiteX9" fmla="*/ 0 w 11577160"/>
              <a:gd name="connsiteY9" fmla="*/ 3535350 h 4704629"/>
              <a:gd name="connsiteX10" fmla="*/ 0 w 11577160"/>
              <a:gd name="connsiteY10" fmla="*/ 559955 h 470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77160" h="4704629">
                <a:moveTo>
                  <a:pt x="0" y="0"/>
                </a:moveTo>
                <a:lnTo>
                  <a:pt x="11577160" y="0"/>
                </a:lnTo>
                <a:lnTo>
                  <a:pt x="11577160" y="559955"/>
                </a:lnTo>
                <a:lnTo>
                  <a:pt x="11577160" y="3713070"/>
                </a:lnTo>
                <a:lnTo>
                  <a:pt x="11577160" y="4273025"/>
                </a:lnTo>
                <a:lnTo>
                  <a:pt x="4823817" y="4273025"/>
                </a:lnTo>
                <a:cubicBezTo>
                  <a:pt x="4585165" y="4273025"/>
                  <a:pt x="4392212" y="4465977"/>
                  <a:pt x="4392212" y="4704629"/>
                </a:cubicBezTo>
                <a:lnTo>
                  <a:pt x="609325" y="4704629"/>
                </a:lnTo>
                <a:cubicBezTo>
                  <a:pt x="272927" y="4704629"/>
                  <a:pt x="0" y="4431702"/>
                  <a:pt x="0" y="4095305"/>
                </a:cubicBezTo>
                <a:lnTo>
                  <a:pt x="0" y="3535350"/>
                </a:lnTo>
                <a:lnTo>
                  <a:pt x="0" y="559955"/>
                </a:lnTo>
                <a:close/>
              </a:path>
            </a:pathLst>
          </a:custGeom>
          <a:solidFill>
            <a:srgbClr val="EAEAEA"/>
          </a:solidFill>
        </p:spPr>
        <p:txBody>
          <a:bodyPr wrap="square" tIns="0" anchor="ctr" anchorCtr="1">
            <a:noAutofit/>
          </a:bodyPr>
          <a:lstStyle>
            <a:lvl1pPr algn="l">
              <a:spcBef>
                <a:spcPts val="0"/>
              </a:spcBef>
              <a:defRPr sz="1200">
                <a:solidFill>
                  <a:schemeClr val="tx1"/>
                </a:solidFill>
              </a:defRPr>
            </a:lvl1pPr>
          </a:lstStyle>
          <a:p>
            <a:r>
              <a:rPr lang="en-US" noProof="0"/>
              <a:t>Click on icon  </a:t>
            </a:r>
            <a:br>
              <a:rPr lang="en-US" noProof="0"/>
            </a:br>
            <a:r>
              <a:rPr lang="en-US" noProof="0"/>
              <a:t>to add picture</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5419726" y="4557165"/>
            <a:ext cx="6153150" cy="553998"/>
          </a:xfrm>
        </p:spPr>
        <p:txBody>
          <a:bodyPr anchor="b" anchorCtr="0">
            <a:noAutofit/>
          </a:bodyPr>
          <a:lstStyle>
            <a:lvl1pPr>
              <a:lnSpc>
                <a:spcPct val="80000"/>
              </a:lnSpc>
              <a:defRPr sz="4000" spc="-60" baseline="0"/>
            </a:lvl1pPr>
          </a:lstStyle>
          <a:p>
            <a:r>
              <a:rPr lang="en-US" noProof="0"/>
              <a:t>Click to add title</a:t>
            </a:r>
          </a:p>
        </p:txBody>
      </p:sp>
      <p:sp>
        <p:nvSpPr>
          <p:cNvPr id="11" name="Text Placeholder 10">
            <a:extLst>
              <a:ext uri="{FF2B5EF4-FFF2-40B4-BE49-F238E27FC236}">
                <a16:creationId xmlns:a16="http://schemas.microsoft.com/office/drawing/2014/main" id="{35139539-07AB-43B9-A8D2-9D0467DC1742}"/>
              </a:ext>
            </a:extLst>
          </p:cNvPr>
          <p:cNvSpPr>
            <a:spLocks noGrp="1"/>
          </p:cNvSpPr>
          <p:nvPr>
            <p:ph type="body" sz="quarter" idx="11" hasCustomPrompt="1"/>
          </p:nvPr>
        </p:nvSpPr>
        <p:spPr>
          <a:xfrm>
            <a:off x="5419724" y="6167573"/>
            <a:ext cx="6153150" cy="232858"/>
          </a:xfrm>
        </p:spPr>
        <p:txBody>
          <a:bodyPr>
            <a:noAutofit/>
          </a:bodyPr>
          <a:lstStyle>
            <a:lvl1pPr>
              <a:spcAft>
                <a:spcPts val="0"/>
              </a:spcAft>
              <a:defRPr sz="1800"/>
            </a:lvl1pPr>
          </a:lstStyle>
          <a:p>
            <a:pPr lvl="0"/>
            <a:r>
              <a:rPr lang="en-US" noProof="0"/>
              <a:t>Click to add department and date</a:t>
            </a:r>
          </a:p>
        </p:txBody>
      </p:sp>
      <p:pic>
        <p:nvPicPr>
          <p:cNvPr id="12" name="Graphic 11">
            <a:extLst>
              <a:ext uri="{FF2B5EF4-FFF2-40B4-BE49-F238E27FC236}">
                <a16:creationId xmlns:a16="http://schemas.microsoft.com/office/drawing/2014/main" id="{F6B3EFED-AED5-4854-B07E-38F0967424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9119" y="5878102"/>
            <a:ext cx="2419349" cy="701717"/>
          </a:xfrm>
          <a:prstGeom prst="rect">
            <a:avLst/>
          </a:prstGeom>
        </p:spPr>
      </p:pic>
      <p:cxnSp>
        <p:nvCxnSpPr>
          <p:cNvPr id="15" name="Straight Connector 14">
            <a:extLst>
              <a:ext uri="{FF2B5EF4-FFF2-40B4-BE49-F238E27FC236}">
                <a16:creationId xmlns:a16="http://schemas.microsoft.com/office/drawing/2014/main" id="{B6061A2D-2FC7-49E9-9022-09838866AA7E}"/>
              </a:ext>
            </a:extLst>
          </p:cNvPr>
          <p:cNvCxnSpPr>
            <a:cxnSpLocks/>
          </p:cNvCxnSpPr>
          <p:nvPr userDrawn="1"/>
        </p:nvCxnSpPr>
        <p:spPr>
          <a:xfrm>
            <a:off x="5453062" y="5247914"/>
            <a:ext cx="1104901"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Text Placeholder 25">
            <a:extLst>
              <a:ext uri="{FF2B5EF4-FFF2-40B4-BE49-F238E27FC236}">
                <a16:creationId xmlns:a16="http://schemas.microsoft.com/office/drawing/2014/main" id="{35170365-DF7B-4447-9BBE-72F81EAD074D}"/>
              </a:ext>
            </a:extLst>
          </p:cNvPr>
          <p:cNvSpPr>
            <a:spLocks noGrp="1"/>
          </p:cNvSpPr>
          <p:nvPr>
            <p:ph type="body" sz="quarter" idx="13" hasCustomPrompt="1"/>
          </p:nvPr>
        </p:nvSpPr>
        <p:spPr>
          <a:xfrm>
            <a:off x="5419726" y="5465351"/>
            <a:ext cx="6152400" cy="590400"/>
          </a:xfrm>
        </p:spPr>
        <p:txBody>
          <a:bodyPr/>
          <a:lstStyle>
            <a:lvl1pPr>
              <a:spcAft>
                <a:spcPts val="0"/>
              </a:spcAft>
              <a:defRPr sz="4000" spc="-60" baseline="0">
                <a:solidFill>
                  <a:schemeClr val="bg2"/>
                </a:solidFill>
              </a:defRPr>
            </a:lvl1pPr>
          </a:lstStyle>
          <a:p>
            <a:pPr lvl="0"/>
            <a:r>
              <a:rPr lang="en-US" noProof="0"/>
              <a:t>Click to add subtitle</a:t>
            </a:r>
          </a:p>
        </p:txBody>
      </p:sp>
      <p:sp>
        <p:nvSpPr>
          <p:cNvPr id="42" name="Rectangle 106">
            <a:extLst>
              <a:ext uri="{FF2B5EF4-FFF2-40B4-BE49-F238E27FC236}">
                <a16:creationId xmlns:a16="http://schemas.microsoft.com/office/drawing/2014/main" id="{B5E8D6AF-E84B-418A-8BBA-A76B7DF3B5EE}"/>
              </a:ext>
            </a:extLst>
          </p:cNvPr>
          <p:cNvSpPr>
            <a:spLocks noChangeArrowheads="1"/>
          </p:cNvSpPr>
          <p:nvPr userDrawn="1"/>
        </p:nvSpPr>
        <p:spPr bwMode="gray">
          <a:xfrm>
            <a:off x="-2463800" y="0"/>
            <a:ext cx="2329217" cy="1595973"/>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Add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icon in the center of the image area</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Select an image. Note: Use a landscape image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‘Insert’ and the image will be placed</a:t>
            </a:r>
          </a:p>
        </p:txBody>
      </p:sp>
      <p:sp>
        <p:nvSpPr>
          <p:cNvPr id="43" name="Rectangle 106">
            <a:extLst>
              <a:ext uri="{FF2B5EF4-FFF2-40B4-BE49-F238E27FC236}">
                <a16:creationId xmlns:a16="http://schemas.microsoft.com/office/drawing/2014/main" id="{50996C0E-E4D5-4F0B-9D33-28B9BD40C124}"/>
              </a:ext>
            </a:extLst>
          </p:cNvPr>
          <p:cNvSpPr>
            <a:spLocks noChangeArrowheads="1"/>
          </p:cNvSpPr>
          <p:nvPr userDrawn="1"/>
        </p:nvSpPr>
        <p:spPr bwMode="gray">
          <a:xfrm>
            <a:off x="-2463800" y="5269721"/>
            <a:ext cx="2329217" cy="1588279"/>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Reset slide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Under the tab 'Home', at the top left of the new slide button, there is a 'Reset' button. If this button is pressed, the slide will reset everything to correct the house style (colors, font sizes, image placement, etc.)</a:t>
            </a:r>
          </a:p>
        </p:txBody>
      </p:sp>
      <p:grpSp>
        <p:nvGrpSpPr>
          <p:cNvPr id="45" name="Group 44">
            <a:extLst>
              <a:ext uri="{FF2B5EF4-FFF2-40B4-BE49-F238E27FC236}">
                <a16:creationId xmlns:a16="http://schemas.microsoft.com/office/drawing/2014/main" id="{D7E86D69-8878-4F2F-B237-077EA4BE83CE}"/>
              </a:ext>
            </a:extLst>
          </p:cNvPr>
          <p:cNvGrpSpPr/>
          <p:nvPr userDrawn="1"/>
        </p:nvGrpSpPr>
        <p:grpSpPr>
          <a:xfrm>
            <a:off x="12326583" y="1"/>
            <a:ext cx="2329217" cy="5577839"/>
            <a:chOff x="12326583" y="1"/>
            <a:chExt cx="2329217" cy="5577839"/>
          </a:xfrm>
        </p:grpSpPr>
        <p:sp>
          <p:nvSpPr>
            <p:cNvPr id="46" name="Rectangle 106">
              <a:extLst>
                <a:ext uri="{FF2B5EF4-FFF2-40B4-BE49-F238E27FC236}">
                  <a16:creationId xmlns:a16="http://schemas.microsoft.com/office/drawing/2014/main" id="{EAAF62C9-7324-454B-9338-D54E099FD047}"/>
                </a:ext>
              </a:extLst>
            </p:cNvPr>
            <p:cNvSpPr>
              <a:spLocks noChangeArrowheads="1"/>
            </p:cNvSpPr>
            <p:nvPr userDrawn="1"/>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Crop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placed image and then select the tab ‘Image Format’</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‘Crop’ button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You can now fit the image in </a:t>
              </a:r>
              <a:b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b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two ways:</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Drag the photo in such a way that the part that should be visible in the image plane is correct</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white dots you can make the image larger or smaller in such a way that the part that should be visible in the image plane is correct</a:t>
              </a:r>
            </a:p>
          </p:txBody>
        </p:sp>
        <p:grpSp>
          <p:nvGrpSpPr>
            <p:cNvPr id="47" name="Groep 75">
              <a:extLst>
                <a:ext uri="{FF2B5EF4-FFF2-40B4-BE49-F238E27FC236}">
                  <a16:creationId xmlns:a16="http://schemas.microsoft.com/office/drawing/2014/main" id="{FD7A15A7-FE84-4DED-8920-16D4F5671906}"/>
                </a:ext>
              </a:extLst>
            </p:cNvPr>
            <p:cNvGrpSpPr>
              <a:grpSpLocks noChangeAspect="1"/>
            </p:cNvGrpSpPr>
            <p:nvPr userDrawn="1"/>
          </p:nvGrpSpPr>
          <p:grpSpPr>
            <a:xfrm>
              <a:off x="12616299" y="4610804"/>
              <a:ext cx="1766851" cy="793244"/>
              <a:chOff x="2766083" y="6357983"/>
              <a:chExt cx="1485890" cy="667104"/>
            </a:xfrm>
          </p:grpSpPr>
          <p:pic>
            <p:nvPicPr>
              <p:cNvPr id="52" name="Picture 15">
                <a:extLst>
                  <a:ext uri="{FF2B5EF4-FFF2-40B4-BE49-F238E27FC236}">
                    <a16:creationId xmlns:a16="http://schemas.microsoft.com/office/drawing/2014/main" id="{F8227AF3-946A-4722-B2BC-D74F23B51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3" name="Picture 18">
                <a:extLst>
                  <a:ext uri="{FF2B5EF4-FFF2-40B4-BE49-F238E27FC236}">
                    <a16:creationId xmlns:a16="http://schemas.microsoft.com/office/drawing/2014/main" id="{55EA290E-158C-4C3F-A358-EB12175727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4" name="Picture 19">
                <a:extLst>
                  <a:ext uri="{FF2B5EF4-FFF2-40B4-BE49-F238E27FC236}">
                    <a16:creationId xmlns:a16="http://schemas.microsoft.com/office/drawing/2014/main" id="{96B981E3-A59D-47C0-BEB5-B657666760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5" name="Straight Arrow Connector 23">
                <a:extLst>
                  <a:ext uri="{FF2B5EF4-FFF2-40B4-BE49-F238E27FC236}">
                    <a16:creationId xmlns:a16="http://schemas.microsoft.com/office/drawing/2014/main" id="{1503258A-5894-4672-8B84-01592DB52E46}"/>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24">
                <a:extLst>
                  <a:ext uri="{FF2B5EF4-FFF2-40B4-BE49-F238E27FC236}">
                    <a16:creationId xmlns:a16="http://schemas.microsoft.com/office/drawing/2014/main" id="{390BA5B0-F1C6-450F-BAC4-F8787C48F47E}"/>
                  </a:ext>
                </a:extLst>
              </p:cNvPr>
              <p:cNvCxnSpPr>
                <a:cxnSpLocks/>
                <a:stCxn id="52" idx="0"/>
                <a:endCxn id="52"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96531038-527A-425F-BD02-7099621FCB21}"/>
                  </a:ext>
                </a:extLst>
              </p:cNvPr>
              <p:cNvCxnSpPr>
                <a:cxnSpLocks/>
                <a:stCxn id="52" idx="3"/>
                <a:endCxn id="52"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27">
                <a:extLst>
                  <a:ext uri="{FF2B5EF4-FFF2-40B4-BE49-F238E27FC236}">
                    <a16:creationId xmlns:a16="http://schemas.microsoft.com/office/drawing/2014/main" id="{EAF4DA52-CE8D-4A82-8E35-D40478065FFC}"/>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28">
                <a:extLst>
                  <a:ext uri="{FF2B5EF4-FFF2-40B4-BE49-F238E27FC236}">
                    <a16:creationId xmlns:a16="http://schemas.microsoft.com/office/drawing/2014/main" id="{89CECA65-9170-4C36-8E8D-04B424116A28}"/>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pic>
          <p:nvPicPr>
            <p:cNvPr id="48" name="Afbeelding 77">
              <a:extLst>
                <a:ext uri="{FF2B5EF4-FFF2-40B4-BE49-F238E27FC236}">
                  <a16:creationId xmlns:a16="http://schemas.microsoft.com/office/drawing/2014/main" id="{E2B058BF-C284-4CF1-B159-A127391470F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9" name="Group 48">
              <a:extLst>
                <a:ext uri="{FF2B5EF4-FFF2-40B4-BE49-F238E27FC236}">
                  <a16:creationId xmlns:a16="http://schemas.microsoft.com/office/drawing/2014/main" id="{56D89D04-36FC-4E54-B848-4B212F50972A}"/>
                </a:ext>
              </a:extLst>
            </p:cNvPr>
            <p:cNvGrpSpPr>
              <a:grpSpLocks noChangeAspect="1"/>
            </p:cNvGrpSpPr>
            <p:nvPr userDrawn="1"/>
          </p:nvGrpSpPr>
          <p:grpSpPr>
            <a:xfrm>
              <a:off x="12610022" y="1108316"/>
              <a:ext cx="339817" cy="579600"/>
              <a:chOff x="13120767" y="944180"/>
              <a:chExt cx="338852" cy="577954"/>
            </a:xfrm>
          </p:grpSpPr>
          <p:pic>
            <p:nvPicPr>
              <p:cNvPr id="50" name="Picture 49">
                <a:extLst>
                  <a:ext uri="{FF2B5EF4-FFF2-40B4-BE49-F238E27FC236}">
                    <a16:creationId xmlns:a16="http://schemas.microsoft.com/office/drawing/2014/main" id="{BA692DC4-6807-4015-9616-637F4AAFDD9A}"/>
                  </a:ext>
                </a:extLst>
              </p:cNvPr>
              <p:cNvPicPr>
                <a:picLocks noChangeAspect="1"/>
              </p:cNvPicPr>
              <p:nvPr userDrawn="1"/>
            </p:nvPicPr>
            <p:blipFill rotWithShape="1">
              <a:blip r:embed="rId8"/>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51" name="Rectangle 21">
                <a:extLst>
                  <a:ext uri="{FF2B5EF4-FFF2-40B4-BE49-F238E27FC236}">
                    <a16:creationId xmlns:a16="http://schemas.microsoft.com/office/drawing/2014/main" id="{613D454E-7313-4972-8548-FEBA44D82382}"/>
                  </a:ext>
                </a:extLst>
              </p:cNvPr>
              <p:cNvSpPr/>
              <p:nvPr userDrawn="1"/>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grpSp>
    </p:spTree>
    <p:extLst>
      <p:ext uri="{BB962C8B-B14F-4D97-AF65-F5344CB8AC3E}">
        <p14:creationId xmlns:p14="http://schemas.microsoft.com/office/powerpoint/2010/main" val="176764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dia (1 regelige titel) zonder subtitel">
    <p:bg>
      <p:bgPr>
        <a:solidFill>
          <a:schemeClr val="bg1"/>
        </a:solidFill>
        <a:effectLst/>
      </p:bgPr>
    </p:bg>
    <p:spTree>
      <p:nvGrpSpPr>
        <p:cNvPr id="1" name=""/>
        <p:cNvGrpSpPr/>
        <p:nvPr/>
      </p:nvGrpSpPr>
      <p:grpSpPr>
        <a:xfrm>
          <a:off x="0" y="0"/>
          <a:ext cx="0" cy="0"/>
          <a:chOff x="0" y="0"/>
          <a:chExt cx="0" cy="0"/>
        </a:xfrm>
      </p:grpSpPr>
      <p:sp>
        <p:nvSpPr>
          <p:cNvPr id="61" name="Rectangle 3">
            <a:extLst>
              <a:ext uri="{FF2B5EF4-FFF2-40B4-BE49-F238E27FC236}">
                <a16:creationId xmlns:a16="http://schemas.microsoft.com/office/drawing/2014/main" id="{E5520479-9DAB-498A-956C-B48E2928D851}"/>
              </a:ext>
            </a:extLst>
          </p:cNvPr>
          <p:cNvSpPr/>
          <p:nvPr userDrawn="1"/>
        </p:nvSpPr>
        <p:spPr>
          <a:xfrm>
            <a:off x="-3432629" y="-2157046"/>
            <a:ext cx="19057258" cy="1117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5419726" y="5244727"/>
            <a:ext cx="6153150" cy="553998"/>
          </a:xfrm>
        </p:spPr>
        <p:txBody>
          <a:bodyPr anchor="b" anchorCtr="0">
            <a:noAutofit/>
          </a:bodyPr>
          <a:lstStyle>
            <a:lvl1pPr>
              <a:lnSpc>
                <a:spcPct val="100000"/>
              </a:lnSpc>
              <a:defRPr sz="4000" spc="-60" baseline="0"/>
            </a:lvl1pPr>
          </a:lstStyle>
          <a:p>
            <a:r>
              <a:rPr lang="en-US" noProof="0"/>
              <a:t>Click to add title</a:t>
            </a:r>
          </a:p>
        </p:txBody>
      </p:sp>
      <p:pic>
        <p:nvPicPr>
          <p:cNvPr id="12" name="Graphic 11">
            <a:extLst>
              <a:ext uri="{FF2B5EF4-FFF2-40B4-BE49-F238E27FC236}">
                <a16:creationId xmlns:a16="http://schemas.microsoft.com/office/drawing/2014/main" id="{F6B3EFED-AED5-4854-B07E-38F0967424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9119" y="5878102"/>
            <a:ext cx="2419349" cy="701717"/>
          </a:xfrm>
          <a:prstGeom prst="rect">
            <a:avLst/>
          </a:prstGeom>
        </p:spPr>
      </p:pic>
      <p:cxnSp>
        <p:nvCxnSpPr>
          <p:cNvPr id="13" name="Straight Connector 12">
            <a:extLst>
              <a:ext uri="{FF2B5EF4-FFF2-40B4-BE49-F238E27FC236}">
                <a16:creationId xmlns:a16="http://schemas.microsoft.com/office/drawing/2014/main" id="{7B7EAE85-1489-4FF0-9901-C2B1367E9677}"/>
              </a:ext>
            </a:extLst>
          </p:cNvPr>
          <p:cNvCxnSpPr>
            <a:cxnSpLocks/>
          </p:cNvCxnSpPr>
          <p:nvPr userDrawn="1"/>
        </p:nvCxnSpPr>
        <p:spPr>
          <a:xfrm>
            <a:off x="5453062" y="5933095"/>
            <a:ext cx="1104901"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B8CD1A78-9E90-4C3C-B38D-F14E44C2DD0B}"/>
              </a:ext>
            </a:extLst>
          </p:cNvPr>
          <p:cNvSpPr>
            <a:spLocks noGrp="1"/>
          </p:cNvSpPr>
          <p:nvPr>
            <p:ph type="body" sz="quarter" idx="11" hasCustomPrompt="1"/>
          </p:nvPr>
        </p:nvSpPr>
        <p:spPr>
          <a:xfrm>
            <a:off x="5419724" y="6167573"/>
            <a:ext cx="6153150" cy="232858"/>
          </a:xfrm>
        </p:spPr>
        <p:txBody>
          <a:bodyPr>
            <a:noAutofit/>
          </a:bodyPr>
          <a:lstStyle>
            <a:lvl1pPr>
              <a:defRPr sz="1800"/>
            </a:lvl1pPr>
          </a:lstStyle>
          <a:p>
            <a:pPr lvl="0"/>
            <a:r>
              <a:rPr lang="en-US" noProof="0"/>
              <a:t>Click to add department and date</a:t>
            </a:r>
          </a:p>
        </p:txBody>
      </p:sp>
      <p:sp>
        <p:nvSpPr>
          <p:cNvPr id="15" name="Picture Placeholder 14">
            <a:extLst>
              <a:ext uri="{FF2B5EF4-FFF2-40B4-BE49-F238E27FC236}">
                <a16:creationId xmlns:a16="http://schemas.microsoft.com/office/drawing/2014/main" id="{1D99B095-1501-4B59-8DD9-77BC4593140D}"/>
              </a:ext>
            </a:extLst>
          </p:cNvPr>
          <p:cNvSpPr>
            <a:spLocks noGrp="1"/>
          </p:cNvSpPr>
          <p:nvPr>
            <p:ph type="pic" sz="quarter" idx="14" hasCustomPrompt="1"/>
          </p:nvPr>
        </p:nvSpPr>
        <p:spPr>
          <a:xfrm>
            <a:off x="614838" y="0"/>
            <a:ext cx="11577162" cy="5394374"/>
          </a:xfrm>
          <a:custGeom>
            <a:avLst/>
            <a:gdLst>
              <a:gd name="connsiteX0" fmla="*/ 0 w 11577162"/>
              <a:gd name="connsiteY0" fmla="*/ 0 h 5394374"/>
              <a:gd name="connsiteX1" fmla="*/ 11577162 w 11577162"/>
              <a:gd name="connsiteY1" fmla="*/ 0 h 5394374"/>
              <a:gd name="connsiteX2" fmla="*/ 11577162 w 11577162"/>
              <a:gd name="connsiteY2" fmla="*/ 287354 h 5394374"/>
              <a:gd name="connsiteX3" fmla="*/ 11577162 w 11577162"/>
              <a:gd name="connsiteY3" fmla="*/ 578978 h 5394374"/>
              <a:gd name="connsiteX4" fmla="*/ 11577162 w 11577162"/>
              <a:gd name="connsiteY4" fmla="*/ 866332 h 5394374"/>
              <a:gd name="connsiteX5" fmla="*/ 11577162 w 11577162"/>
              <a:gd name="connsiteY5" fmla="*/ 4096437 h 5394374"/>
              <a:gd name="connsiteX6" fmla="*/ 11577162 w 11577162"/>
              <a:gd name="connsiteY6" fmla="*/ 4383791 h 5394374"/>
              <a:gd name="connsiteX7" fmla="*/ 11577162 w 11577162"/>
              <a:gd name="connsiteY7" fmla="*/ 4675415 h 5394374"/>
              <a:gd name="connsiteX8" fmla="*/ 11577162 w 11577162"/>
              <a:gd name="connsiteY8" fmla="*/ 4962769 h 5394374"/>
              <a:gd name="connsiteX9" fmla="*/ 4823818 w 11577162"/>
              <a:gd name="connsiteY9" fmla="*/ 4962769 h 5394374"/>
              <a:gd name="connsiteX10" fmla="*/ 4392213 w 11577162"/>
              <a:gd name="connsiteY10" fmla="*/ 5394374 h 5394374"/>
              <a:gd name="connsiteX11" fmla="*/ 609324 w 11577162"/>
              <a:gd name="connsiteY11" fmla="*/ 5394374 h 5394374"/>
              <a:gd name="connsiteX12" fmla="*/ 0 w 11577162"/>
              <a:gd name="connsiteY12" fmla="*/ 4785050 h 5394374"/>
              <a:gd name="connsiteX13" fmla="*/ 0 w 11577162"/>
              <a:gd name="connsiteY13" fmla="*/ 4497696 h 5394374"/>
              <a:gd name="connsiteX14" fmla="*/ 0 w 11577162"/>
              <a:gd name="connsiteY14" fmla="*/ 4206072 h 5394374"/>
              <a:gd name="connsiteX15" fmla="*/ 0 w 11577162"/>
              <a:gd name="connsiteY15" fmla="*/ 3918718 h 5394374"/>
              <a:gd name="connsiteX16" fmla="*/ 0 w 11577162"/>
              <a:gd name="connsiteY16" fmla="*/ 866332 h 5394374"/>
              <a:gd name="connsiteX17" fmla="*/ 0 w 11577162"/>
              <a:gd name="connsiteY17" fmla="*/ 578978 h 5394374"/>
              <a:gd name="connsiteX18" fmla="*/ 0 w 11577162"/>
              <a:gd name="connsiteY18" fmla="*/ 287354 h 539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77162" h="5394374">
                <a:moveTo>
                  <a:pt x="0" y="0"/>
                </a:moveTo>
                <a:lnTo>
                  <a:pt x="11577162" y="0"/>
                </a:lnTo>
                <a:lnTo>
                  <a:pt x="11577162" y="287354"/>
                </a:lnTo>
                <a:lnTo>
                  <a:pt x="11577162" y="578978"/>
                </a:lnTo>
                <a:lnTo>
                  <a:pt x="11577162" y="866332"/>
                </a:lnTo>
                <a:lnTo>
                  <a:pt x="11577162" y="4096437"/>
                </a:lnTo>
                <a:lnTo>
                  <a:pt x="11577162" y="4383791"/>
                </a:lnTo>
                <a:lnTo>
                  <a:pt x="11577162" y="4675415"/>
                </a:lnTo>
                <a:lnTo>
                  <a:pt x="11577162" y="4962769"/>
                </a:lnTo>
                <a:lnTo>
                  <a:pt x="4823818" y="4962769"/>
                </a:lnTo>
                <a:cubicBezTo>
                  <a:pt x="4585166" y="4962769"/>
                  <a:pt x="4392213" y="5155722"/>
                  <a:pt x="4392213" y="5394374"/>
                </a:cubicBezTo>
                <a:lnTo>
                  <a:pt x="609324" y="5394374"/>
                </a:lnTo>
                <a:cubicBezTo>
                  <a:pt x="272927" y="5394374"/>
                  <a:pt x="0" y="5121448"/>
                  <a:pt x="0" y="4785050"/>
                </a:cubicBezTo>
                <a:lnTo>
                  <a:pt x="0" y="4497696"/>
                </a:lnTo>
                <a:lnTo>
                  <a:pt x="0" y="4206072"/>
                </a:lnTo>
                <a:lnTo>
                  <a:pt x="0" y="3918718"/>
                </a:lnTo>
                <a:lnTo>
                  <a:pt x="0" y="866332"/>
                </a:lnTo>
                <a:lnTo>
                  <a:pt x="0" y="578978"/>
                </a:lnTo>
                <a:lnTo>
                  <a:pt x="0" y="287354"/>
                </a:lnTo>
                <a:close/>
              </a:path>
            </a:pathLst>
          </a:custGeom>
          <a:solidFill>
            <a:srgbClr val="EAEAEA"/>
          </a:solidFill>
        </p:spPr>
        <p:txBody>
          <a:bodyPr wrap="square" tIns="0" anchor="ctr" anchorCtr="1">
            <a:noAutofit/>
          </a:bodyPr>
          <a:lstStyle>
            <a:lvl1pPr algn="l">
              <a:spcBef>
                <a:spcPts val="0"/>
              </a:spcBef>
              <a:defRPr sz="1200">
                <a:solidFill>
                  <a:schemeClr val="tx1"/>
                </a:solidFill>
              </a:defRPr>
            </a:lvl1pPr>
          </a:lstStyle>
          <a:p>
            <a:r>
              <a:rPr lang="en-US" noProof="0"/>
              <a:t>Click on icon  </a:t>
            </a:r>
            <a:br>
              <a:rPr lang="en-US" noProof="0"/>
            </a:br>
            <a:r>
              <a:rPr lang="en-US" noProof="0"/>
              <a:t>to add picture</a:t>
            </a:r>
          </a:p>
        </p:txBody>
      </p:sp>
      <p:sp>
        <p:nvSpPr>
          <p:cNvPr id="40" name="Rectangle 106">
            <a:extLst>
              <a:ext uri="{FF2B5EF4-FFF2-40B4-BE49-F238E27FC236}">
                <a16:creationId xmlns:a16="http://schemas.microsoft.com/office/drawing/2014/main" id="{02F68636-161F-4B70-A166-ABA2523D1ACD}"/>
              </a:ext>
            </a:extLst>
          </p:cNvPr>
          <p:cNvSpPr>
            <a:spLocks noChangeArrowheads="1"/>
          </p:cNvSpPr>
          <p:nvPr userDrawn="1"/>
        </p:nvSpPr>
        <p:spPr bwMode="gray">
          <a:xfrm>
            <a:off x="-2463800" y="0"/>
            <a:ext cx="2329217" cy="1595973"/>
          </a:xfrm>
          <a:prstGeom prst="rect">
            <a:avLst/>
          </a:prstGeom>
          <a:solidFill>
            <a:schemeClr val="bg1">
              <a:lumMod val="95000"/>
            </a:schemeClr>
          </a:solidFill>
          <a:ln>
            <a:noFill/>
          </a:ln>
          <a:effectLst/>
        </p:spPr>
        <p:txBody>
          <a:bodyPr wrap="square" lIns="144000" tIns="144000" rIns="144000" bIns="180000" anchor="t">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Add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icon in the center of the image area</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Select an image. Note: Use a landscape image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‘Insert’ and the image will be placed</a:t>
            </a:r>
          </a:p>
        </p:txBody>
      </p:sp>
      <p:sp>
        <p:nvSpPr>
          <p:cNvPr id="41" name="Rectangle 106">
            <a:extLst>
              <a:ext uri="{FF2B5EF4-FFF2-40B4-BE49-F238E27FC236}">
                <a16:creationId xmlns:a16="http://schemas.microsoft.com/office/drawing/2014/main" id="{486F824E-9B4C-4900-B082-BD07465D5AA8}"/>
              </a:ext>
            </a:extLst>
          </p:cNvPr>
          <p:cNvSpPr>
            <a:spLocks noChangeArrowheads="1"/>
          </p:cNvSpPr>
          <p:nvPr userDrawn="1"/>
        </p:nvSpPr>
        <p:spPr bwMode="gray">
          <a:xfrm>
            <a:off x="-2463800" y="5269721"/>
            <a:ext cx="2329217" cy="1588279"/>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Reset slide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Under the tab 'Home', at the top left of the new slide button, there is a 'Reset' button. If this button is pressed, the slide will reset everything to correct the house style (colors, font sizes, image placement, etc.)</a:t>
            </a:r>
          </a:p>
        </p:txBody>
      </p:sp>
      <p:grpSp>
        <p:nvGrpSpPr>
          <p:cNvPr id="42" name="Group 41">
            <a:extLst>
              <a:ext uri="{FF2B5EF4-FFF2-40B4-BE49-F238E27FC236}">
                <a16:creationId xmlns:a16="http://schemas.microsoft.com/office/drawing/2014/main" id="{F15E442B-B621-4D51-A258-3F46E08FDA1E}"/>
              </a:ext>
            </a:extLst>
          </p:cNvPr>
          <p:cNvGrpSpPr/>
          <p:nvPr userDrawn="1"/>
        </p:nvGrpSpPr>
        <p:grpSpPr>
          <a:xfrm>
            <a:off x="12326583" y="1"/>
            <a:ext cx="2329217" cy="5577839"/>
            <a:chOff x="12326583" y="1"/>
            <a:chExt cx="2329217" cy="5577839"/>
          </a:xfrm>
        </p:grpSpPr>
        <p:sp>
          <p:nvSpPr>
            <p:cNvPr id="43" name="Rectangle 106">
              <a:extLst>
                <a:ext uri="{FF2B5EF4-FFF2-40B4-BE49-F238E27FC236}">
                  <a16:creationId xmlns:a16="http://schemas.microsoft.com/office/drawing/2014/main" id="{2FEDA564-AE5A-4F15-A800-091EB7417BD4}"/>
                </a:ext>
              </a:extLst>
            </p:cNvPr>
            <p:cNvSpPr>
              <a:spLocks noChangeArrowheads="1"/>
            </p:cNvSpPr>
            <p:nvPr userDrawn="1"/>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Crop an image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placed image and then select the tab ‘Image Format’</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Click on the ‘Crop’ button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You can now fit the image in </a:t>
              </a:r>
              <a:b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b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two ways:</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Drag the photo in such a way that the part that should be visible in the image plane is correct</a:t>
              </a: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288000" marR="0" lvl="1" indent="-144000" algn="l" defTabSz="914400" rtl="0" eaLnBrk="1" fontAlgn="auto" latinLnBrk="0" hangingPunct="1">
                <a:lnSpc>
                  <a:spcPct val="95000"/>
                </a:lnSpc>
                <a:spcBef>
                  <a:spcPts val="600"/>
                </a:spcBef>
                <a:spcAft>
                  <a:spcPts val="0"/>
                </a:spcAft>
                <a:buClrTx/>
                <a:buSzTx/>
                <a:buFont typeface="+mj-lt"/>
                <a:buAutoNum type="alphaL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white dots you can make the image larger or smaller in such a way that the part that should be visible in the image plane is correct</a:t>
              </a:r>
            </a:p>
          </p:txBody>
        </p:sp>
        <p:grpSp>
          <p:nvGrpSpPr>
            <p:cNvPr id="44" name="Groep 75">
              <a:extLst>
                <a:ext uri="{FF2B5EF4-FFF2-40B4-BE49-F238E27FC236}">
                  <a16:creationId xmlns:a16="http://schemas.microsoft.com/office/drawing/2014/main" id="{BD91A0C0-40C5-4AE0-B41A-3F71F8F5364F}"/>
                </a:ext>
              </a:extLst>
            </p:cNvPr>
            <p:cNvGrpSpPr>
              <a:grpSpLocks noChangeAspect="1"/>
            </p:cNvGrpSpPr>
            <p:nvPr userDrawn="1"/>
          </p:nvGrpSpPr>
          <p:grpSpPr>
            <a:xfrm>
              <a:off x="12616299" y="4610804"/>
              <a:ext cx="1766851" cy="793244"/>
              <a:chOff x="2766083" y="6357983"/>
              <a:chExt cx="1485890" cy="667104"/>
            </a:xfrm>
          </p:grpSpPr>
          <p:pic>
            <p:nvPicPr>
              <p:cNvPr id="49" name="Picture 15">
                <a:extLst>
                  <a:ext uri="{FF2B5EF4-FFF2-40B4-BE49-F238E27FC236}">
                    <a16:creationId xmlns:a16="http://schemas.microsoft.com/office/drawing/2014/main" id="{72968D80-8652-423C-AAF4-ED497BD25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0" name="Picture 18">
                <a:extLst>
                  <a:ext uri="{FF2B5EF4-FFF2-40B4-BE49-F238E27FC236}">
                    <a16:creationId xmlns:a16="http://schemas.microsoft.com/office/drawing/2014/main" id="{48331372-6A86-4E03-985B-80DF02AF9F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1" name="Picture 19">
                <a:extLst>
                  <a:ext uri="{FF2B5EF4-FFF2-40B4-BE49-F238E27FC236}">
                    <a16:creationId xmlns:a16="http://schemas.microsoft.com/office/drawing/2014/main" id="{66CDC42D-AA1C-45DC-83E5-30A8ECD06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2" name="Straight Arrow Connector 23">
                <a:extLst>
                  <a:ext uri="{FF2B5EF4-FFF2-40B4-BE49-F238E27FC236}">
                    <a16:creationId xmlns:a16="http://schemas.microsoft.com/office/drawing/2014/main" id="{E868C753-FBD7-4AF2-918F-7AFDE5761C9D}"/>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24">
                <a:extLst>
                  <a:ext uri="{FF2B5EF4-FFF2-40B4-BE49-F238E27FC236}">
                    <a16:creationId xmlns:a16="http://schemas.microsoft.com/office/drawing/2014/main" id="{2DB13C1D-3E83-4B45-9B8C-C9BD15F73113}"/>
                  </a:ext>
                </a:extLst>
              </p:cNvPr>
              <p:cNvCxnSpPr>
                <a:cxnSpLocks/>
                <a:stCxn id="49" idx="0"/>
                <a:endCxn id="49"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26">
                <a:extLst>
                  <a:ext uri="{FF2B5EF4-FFF2-40B4-BE49-F238E27FC236}">
                    <a16:creationId xmlns:a16="http://schemas.microsoft.com/office/drawing/2014/main" id="{E8132503-6FA8-41C3-A010-0E13B66C4E0E}"/>
                  </a:ext>
                </a:extLst>
              </p:cNvPr>
              <p:cNvCxnSpPr>
                <a:cxnSpLocks/>
                <a:stCxn id="49" idx="3"/>
                <a:endCxn id="49"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27">
                <a:extLst>
                  <a:ext uri="{FF2B5EF4-FFF2-40B4-BE49-F238E27FC236}">
                    <a16:creationId xmlns:a16="http://schemas.microsoft.com/office/drawing/2014/main" id="{19D6D07D-AC00-42FF-9D54-46CAC9C3F023}"/>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28">
                <a:extLst>
                  <a:ext uri="{FF2B5EF4-FFF2-40B4-BE49-F238E27FC236}">
                    <a16:creationId xmlns:a16="http://schemas.microsoft.com/office/drawing/2014/main" id="{6CBA5528-E394-40C6-9B07-92BAE897EC09}"/>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pic>
          <p:nvPicPr>
            <p:cNvPr id="45" name="Afbeelding 77">
              <a:extLst>
                <a:ext uri="{FF2B5EF4-FFF2-40B4-BE49-F238E27FC236}">
                  <a16:creationId xmlns:a16="http://schemas.microsoft.com/office/drawing/2014/main" id="{D7AD9303-E3C3-43EC-B205-EE1847B2EB8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6" name="Group 45">
              <a:extLst>
                <a:ext uri="{FF2B5EF4-FFF2-40B4-BE49-F238E27FC236}">
                  <a16:creationId xmlns:a16="http://schemas.microsoft.com/office/drawing/2014/main" id="{591C3F2A-BFA8-4E53-8931-D6683D803EDB}"/>
                </a:ext>
              </a:extLst>
            </p:cNvPr>
            <p:cNvGrpSpPr>
              <a:grpSpLocks noChangeAspect="1"/>
            </p:cNvGrpSpPr>
            <p:nvPr userDrawn="1"/>
          </p:nvGrpSpPr>
          <p:grpSpPr>
            <a:xfrm>
              <a:off x="12610022" y="1108316"/>
              <a:ext cx="339817" cy="579600"/>
              <a:chOff x="13120767" y="944180"/>
              <a:chExt cx="338852" cy="577954"/>
            </a:xfrm>
          </p:grpSpPr>
          <p:pic>
            <p:nvPicPr>
              <p:cNvPr id="47" name="Picture 46">
                <a:extLst>
                  <a:ext uri="{FF2B5EF4-FFF2-40B4-BE49-F238E27FC236}">
                    <a16:creationId xmlns:a16="http://schemas.microsoft.com/office/drawing/2014/main" id="{32DF94B0-DF60-49EA-AC0A-8DECFF7E3C71}"/>
                  </a:ext>
                </a:extLst>
              </p:cNvPr>
              <p:cNvPicPr>
                <a:picLocks noChangeAspect="1"/>
              </p:cNvPicPr>
              <p:nvPr userDrawn="1"/>
            </p:nvPicPr>
            <p:blipFill rotWithShape="1">
              <a:blip r:embed="rId8"/>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48" name="Rectangle 21">
                <a:extLst>
                  <a:ext uri="{FF2B5EF4-FFF2-40B4-BE49-F238E27FC236}">
                    <a16:creationId xmlns:a16="http://schemas.microsoft.com/office/drawing/2014/main" id="{0E092A32-F504-4634-910B-CE83DF5E2E81}"/>
                  </a:ext>
                </a:extLst>
              </p:cNvPr>
              <p:cNvSpPr/>
              <p:nvPr userDrawn="1"/>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solidFill>
                    <a:schemeClr val="tx1"/>
                  </a:solidFill>
                </a:endParaRPr>
              </a:p>
            </p:txBody>
          </p:sp>
        </p:grpSp>
      </p:grpSp>
    </p:spTree>
    <p:extLst>
      <p:ext uri="{BB962C8B-B14F-4D97-AF65-F5344CB8AC3E}">
        <p14:creationId xmlns:p14="http://schemas.microsoft.com/office/powerpoint/2010/main" val="3914817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dia met subtitel zonder beeld 1">
    <p:bg>
      <p:bgPr>
        <a:solidFill>
          <a:schemeClr val="bg1"/>
        </a:solidFill>
        <a:effectLst/>
      </p:bgPr>
    </p:bg>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F441F434-2751-4438-ACB6-688DC0C991C1}"/>
              </a:ext>
            </a:extLst>
          </p:cNvPr>
          <p:cNvSpPr/>
          <p:nvPr userDrawn="1"/>
        </p:nvSpPr>
        <p:spPr>
          <a:xfrm>
            <a:off x="-3432629" y="-2157046"/>
            <a:ext cx="19057258" cy="1117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Graphic 9">
            <a:extLst>
              <a:ext uri="{FF2B5EF4-FFF2-40B4-BE49-F238E27FC236}">
                <a16:creationId xmlns:a16="http://schemas.microsoft.com/office/drawing/2014/main" id="{000C631D-7D1E-4BF9-8076-5DD575ADF46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5419726" y="3194918"/>
            <a:ext cx="6152400" cy="1123949"/>
          </a:xfrm>
        </p:spPr>
        <p:txBody>
          <a:bodyPr anchor="b" anchorCtr="0">
            <a:noAutofit/>
          </a:bodyPr>
          <a:lstStyle>
            <a:lvl1pPr>
              <a:lnSpc>
                <a:spcPct val="80000"/>
              </a:lnSpc>
              <a:defRPr sz="4000" spc="-60" baseline="0"/>
            </a:lvl1pPr>
          </a:lstStyle>
          <a:p>
            <a:r>
              <a:rPr lang="en-US" noProof="0"/>
              <a:t>Click to add title</a:t>
            </a:r>
          </a:p>
        </p:txBody>
      </p:sp>
      <p:pic>
        <p:nvPicPr>
          <p:cNvPr id="7" name="Graphic 6">
            <a:extLst>
              <a:ext uri="{FF2B5EF4-FFF2-40B4-BE49-F238E27FC236}">
                <a16:creationId xmlns:a16="http://schemas.microsoft.com/office/drawing/2014/main" id="{B5FE09E1-CDD2-49F2-957D-83704BDDC2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9119" y="5878102"/>
            <a:ext cx="2419349" cy="701717"/>
          </a:xfrm>
          <a:prstGeom prst="rect">
            <a:avLst/>
          </a:prstGeom>
        </p:spPr>
      </p:pic>
      <p:sp>
        <p:nvSpPr>
          <p:cNvPr id="8" name="Text Placeholder 10">
            <a:extLst>
              <a:ext uri="{FF2B5EF4-FFF2-40B4-BE49-F238E27FC236}">
                <a16:creationId xmlns:a16="http://schemas.microsoft.com/office/drawing/2014/main" id="{5561910B-0F77-4725-A1EF-D3A8E72E8A1E}"/>
              </a:ext>
            </a:extLst>
          </p:cNvPr>
          <p:cNvSpPr>
            <a:spLocks noGrp="1"/>
          </p:cNvSpPr>
          <p:nvPr>
            <p:ph type="body" sz="quarter" idx="11" hasCustomPrompt="1"/>
          </p:nvPr>
        </p:nvSpPr>
        <p:spPr>
          <a:xfrm>
            <a:off x="5419724" y="6167573"/>
            <a:ext cx="6153150" cy="232858"/>
          </a:xfrm>
        </p:spPr>
        <p:txBody>
          <a:bodyPr>
            <a:noAutofit/>
          </a:bodyPr>
          <a:lstStyle>
            <a:lvl1pPr>
              <a:defRPr sz="1800"/>
            </a:lvl1pPr>
          </a:lstStyle>
          <a:p>
            <a:pPr lvl="0"/>
            <a:r>
              <a:rPr lang="en-US" noProof="0"/>
              <a:t>Click to add department and date</a:t>
            </a:r>
          </a:p>
        </p:txBody>
      </p:sp>
      <p:sp>
        <p:nvSpPr>
          <p:cNvPr id="13" name="Text Placeholder 25">
            <a:extLst>
              <a:ext uri="{FF2B5EF4-FFF2-40B4-BE49-F238E27FC236}">
                <a16:creationId xmlns:a16="http://schemas.microsoft.com/office/drawing/2014/main" id="{2B742893-A322-42FE-BB18-3688140C9BF4}"/>
              </a:ext>
            </a:extLst>
          </p:cNvPr>
          <p:cNvSpPr>
            <a:spLocks noGrp="1"/>
          </p:cNvSpPr>
          <p:nvPr>
            <p:ph type="body" sz="quarter" idx="12" hasCustomPrompt="1"/>
          </p:nvPr>
        </p:nvSpPr>
        <p:spPr>
          <a:xfrm>
            <a:off x="5419726" y="4768849"/>
            <a:ext cx="6152400" cy="590400"/>
          </a:xfrm>
        </p:spPr>
        <p:txBody>
          <a:bodyPr/>
          <a:lstStyle>
            <a:lvl1pPr>
              <a:defRPr sz="4000" spc="-60" baseline="0">
                <a:solidFill>
                  <a:schemeClr val="bg2"/>
                </a:solidFill>
              </a:defRPr>
            </a:lvl1pPr>
          </a:lstStyle>
          <a:p>
            <a:pPr lvl="0"/>
            <a:r>
              <a:rPr lang="en-US" noProof="0"/>
              <a:t>Click to add subtitle</a:t>
            </a:r>
          </a:p>
        </p:txBody>
      </p:sp>
      <p:sp>
        <p:nvSpPr>
          <p:cNvPr id="31" name="Rectangle 106">
            <a:extLst>
              <a:ext uri="{FF2B5EF4-FFF2-40B4-BE49-F238E27FC236}">
                <a16:creationId xmlns:a16="http://schemas.microsoft.com/office/drawing/2014/main" id="{9C2955B0-0A63-441B-93FF-777C8E5C1517}"/>
              </a:ext>
            </a:extLst>
          </p:cNvPr>
          <p:cNvSpPr>
            <a:spLocks noChangeArrowheads="1"/>
          </p:cNvSpPr>
          <p:nvPr userDrawn="1"/>
        </p:nvSpPr>
        <p:spPr bwMode="gray">
          <a:xfrm>
            <a:off x="-2463800" y="5269721"/>
            <a:ext cx="2329217" cy="1588279"/>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Reset slide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Under the tab 'Home', at the top left of the new slide button, there is a 'Reset' button. If this button is pressed, the slide will reset everything to correct the house style (colors, font sizes, image placement, etc.)</a:t>
            </a:r>
          </a:p>
        </p:txBody>
      </p:sp>
    </p:spTree>
    <p:extLst>
      <p:ext uri="{BB962C8B-B14F-4D97-AF65-F5344CB8AC3E}">
        <p14:creationId xmlns:p14="http://schemas.microsoft.com/office/powerpoint/2010/main" val="1168131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dia met subtitel zonder beeld 2">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0C631D-7D1E-4BF9-8076-5DD575ADF46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5" t="13983" r="696"/>
          <a:stretch/>
        </p:blipFill>
        <p:spPr>
          <a:xfrm>
            <a:off x="1" y="-1"/>
            <a:ext cx="12192000" cy="5899015"/>
          </a:xfrm>
          <a:prstGeom prst="rect">
            <a:avLst/>
          </a:prstGeom>
        </p:spPr>
      </p:pic>
      <p:sp>
        <p:nvSpPr>
          <p:cNvPr id="14" name="Rectangle 3">
            <a:extLst>
              <a:ext uri="{FF2B5EF4-FFF2-40B4-BE49-F238E27FC236}">
                <a16:creationId xmlns:a16="http://schemas.microsoft.com/office/drawing/2014/main" id="{F441F434-2751-4438-ACB6-688DC0C991C1}"/>
              </a:ext>
            </a:extLst>
          </p:cNvPr>
          <p:cNvSpPr/>
          <p:nvPr userDrawn="1"/>
        </p:nvSpPr>
        <p:spPr>
          <a:xfrm>
            <a:off x="-3432629" y="-2157046"/>
            <a:ext cx="19057258" cy="1117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1422760" y="2286197"/>
            <a:ext cx="8333981" cy="1123949"/>
          </a:xfrm>
        </p:spPr>
        <p:txBody>
          <a:bodyPr anchor="b" anchorCtr="0">
            <a:noAutofit/>
          </a:bodyPr>
          <a:lstStyle>
            <a:lvl1pPr>
              <a:lnSpc>
                <a:spcPct val="80000"/>
              </a:lnSpc>
              <a:defRPr sz="4800" spc="-60" baseline="0"/>
            </a:lvl1pPr>
          </a:lstStyle>
          <a:p>
            <a:r>
              <a:rPr lang="en-US" noProof="0"/>
              <a:t>Click to add title</a:t>
            </a:r>
          </a:p>
        </p:txBody>
      </p:sp>
      <p:pic>
        <p:nvPicPr>
          <p:cNvPr id="7" name="Graphic 6">
            <a:extLst>
              <a:ext uri="{FF2B5EF4-FFF2-40B4-BE49-F238E27FC236}">
                <a16:creationId xmlns:a16="http://schemas.microsoft.com/office/drawing/2014/main" id="{B5FE09E1-CDD2-49F2-957D-83704BDDC2F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9119" y="5878102"/>
            <a:ext cx="2419349" cy="701717"/>
          </a:xfrm>
          <a:prstGeom prst="rect">
            <a:avLst/>
          </a:prstGeom>
        </p:spPr>
      </p:pic>
      <p:sp>
        <p:nvSpPr>
          <p:cNvPr id="8" name="Text Placeholder 10">
            <a:extLst>
              <a:ext uri="{FF2B5EF4-FFF2-40B4-BE49-F238E27FC236}">
                <a16:creationId xmlns:a16="http://schemas.microsoft.com/office/drawing/2014/main" id="{5561910B-0F77-4725-A1EF-D3A8E72E8A1E}"/>
              </a:ext>
            </a:extLst>
          </p:cNvPr>
          <p:cNvSpPr>
            <a:spLocks noGrp="1"/>
          </p:cNvSpPr>
          <p:nvPr>
            <p:ph type="body" sz="quarter" idx="11" hasCustomPrompt="1"/>
          </p:nvPr>
        </p:nvSpPr>
        <p:spPr>
          <a:xfrm>
            <a:off x="1422760" y="4624705"/>
            <a:ext cx="8333980" cy="232858"/>
          </a:xfrm>
        </p:spPr>
        <p:txBody>
          <a:bodyPr>
            <a:noAutofit/>
          </a:bodyPr>
          <a:lstStyle>
            <a:lvl1pPr>
              <a:lnSpc>
                <a:spcPct val="80000"/>
              </a:lnSpc>
              <a:spcAft>
                <a:spcPts val="0"/>
              </a:spcAft>
              <a:defRPr sz="2300"/>
            </a:lvl1pPr>
          </a:lstStyle>
          <a:p>
            <a:pPr lvl="0"/>
            <a:r>
              <a:rPr lang="en-US" noProof="0"/>
              <a:t>Click to add department and date</a:t>
            </a:r>
          </a:p>
        </p:txBody>
      </p:sp>
      <p:sp>
        <p:nvSpPr>
          <p:cNvPr id="13" name="Text Placeholder 25">
            <a:extLst>
              <a:ext uri="{FF2B5EF4-FFF2-40B4-BE49-F238E27FC236}">
                <a16:creationId xmlns:a16="http://schemas.microsoft.com/office/drawing/2014/main" id="{2B742893-A322-42FE-BB18-3688140C9BF4}"/>
              </a:ext>
            </a:extLst>
          </p:cNvPr>
          <p:cNvSpPr>
            <a:spLocks noGrp="1"/>
          </p:cNvSpPr>
          <p:nvPr>
            <p:ph type="body" sz="quarter" idx="12" hasCustomPrompt="1"/>
          </p:nvPr>
        </p:nvSpPr>
        <p:spPr>
          <a:xfrm>
            <a:off x="1422761" y="3784712"/>
            <a:ext cx="8333980" cy="590400"/>
          </a:xfrm>
        </p:spPr>
        <p:txBody>
          <a:bodyPr/>
          <a:lstStyle>
            <a:lvl1pPr>
              <a:defRPr sz="4800" spc="-60" baseline="0">
                <a:solidFill>
                  <a:schemeClr val="bg2"/>
                </a:solidFill>
              </a:defRPr>
            </a:lvl1pPr>
          </a:lstStyle>
          <a:p>
            <a:pPr lvl="0"/>
            <a:r>
              <a:rPr lang="en-US" noProof="0"/>
              <a:t>Click to add subtitle</a:t>
            </a:r>
          </a:p>
        </p:txBody>
      </p:sp>
      <p:sp>
        <p:nvSpPr>
          <p:cNvPr id="12" name="Rectangle 106">
            <a:extLst>
              <a:ext uri="{FF2B5EF4-FFF2-40B4-BE49-F238E27FC236}">
                <a16:creationId xmlns:a16="http://schemas.microsoft.com/office/drawing/2014/main" id="{4E9468D3-65FE-4F62-B240-E99F03BAB3C5}"/>
              </a:ext>
            </a:extLst>
          </p:cNvPr>
          <p:cNvSpPr>
            <a:spLocks noChangeArrowheads="1"/>
          </p:cNvSpPr>
          <p:nvPr userDrawn="1"/>
        </p:nvSpPr>
        <p:spPr bwMode="gray">
          <a:xfrm>
            <a:off x="-2463800" y="5269721"/>
            <a:ext cx="2329217" cy="1588279"/>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Reset slide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Under the tab 'Home', at the top left of the new slide button, there is a 'Reset' button. If this button is pressed, the slide will reset everything to correct the house style (colors, font sizes, image placement, etc.)</a:t>
            </a:r>
          </a:p>
        </p:txBody>
      </p:sp>
    </p:spTree>
    <p:extLst>
      <p:ext uri="{BB962C8B-B14F-4D97-AF65-F5344CB8AC3E}">
        <p14:creationId xmlns:p14="http://schemas.microsoft.com/office/powerpoint/2010/main" val="4164936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lstStyle/>
          <a:p>
            <a:r>
              <a:rPr lang="en-US" noProof="0"/>
              <a:t>Click to add title</a:t>
            </a:r>
          </a:p>
        </p:txBody>
      </p:sp>
      <p:sp>
        <p:nvSpPr>
          <p:cNvPr id="12" name="Text Placeholder 12">
            <a:extLst>
              <a:ext uri="{FF2B5EF4-FFF2-40B4-BE49-F238E27FC236}">
                <a16:creationId xmlns:a16="http://schemas.microsoft.com/office/drawing/2014/main" id="{DBE59BA6-D22F-4AAF-B420-086CE5FA7AFA}"/>
              </a:ext>
            </a:extLst>
          </p:cNvPr>
          <p:cNvSpPr>
            <a:spLocks noGrp="1"/>
          </p:cNvSpPr>
          <p:nvPr userDrawn="1">
            <p:ph type="body" sz="quarter" idx="10" hasCustomPrompt="1"/>
          </p:nvPr>
        </p:nvSpPr>
        <p:spPr>
          <a:xfrm>
            <a:off x="619125" y="1529540"/>
            <a:ext cx="10966451" cy="4320000"/>
          </a:xfrm>
        </p:spPr>
        <p:txBody>
          <a:bodyPr/>
          <a:lstStyle>
            <a:lvl1pPr marL="0" indent="0">
              <a:lnSpc>
                <a:spcPct val="80000"/>
              </a:lnSpc>
              <a:spcBef>
                <a:spcPts val="0"/>
              </a:spcBef>
              <a:buFont typeface="+mj-lt"/>
              <a:buNone/>
              <a:defRPr b="1">
                <a:solidFill>
                  <a:schemeClr val="tx2"/>
                </a:solidFill>
              </a:defRPr>
            </a:lvl1pPr>
            <a:lvl2pPr marL="0" indent="0">
              <a:lnSpc>
                <a:spcPct val="80000"/>
              </a:lnSpc>
              <a:spcBef>
                <a:spcPts val="0"/>
              </a:spcBef>
              <a:buNone/>
              <a:defRPr>
                <a:solidFill>
                  <a:schemeClr val="bg2"/>
                </a:solidFill>
              </a:defRPr>
            </a:lvl2pPr>
            <a:lvl3pPr marL="360000" indent="-360000">
              <a:lnSpc>
                <a:spcPct val="80000"/>
              </a:lnSpc>
              <a:spcBef>
                <a:spcPts val="0"/>
              </a:spcBef>
              <a:buFont typeface="+mj-lt"/>
              <a:buAutoNum type="arabicPeriod"/>
              <a:defRPr/>
            </a:lvl3pPr>
            <a:lvl4pPr marL="630000">
              <a:lnSpc>
                <a:spcPct val="80000"/>
              </a:lnSpc>
              <a:spcBef>
                <a:spcPts val="0"/>
              </a:spcBef>
              <a:defRPr/>
            </a:lvl4pPr>
            <a:lvl5pPr>
              <a:lnSpc>
                <a:spcPts val="2800"/>
              </a:lnSpc>
              <a:spcBef>
                <a:spcPts val="1200"/>
              </a:spcBef>
              <a:defRPr/>
            </a:lvl5pPr>
          </a:lstStyle>
          <a:p>
            <a:pPr lvl="0"/>
            <a:r>
              <a:rPr lang="en-US" noProof="0"/>
              <a:t>Click to add heading</a:t>
            </a:r>
          </a:p>
          <a:p>
            <a:pPr lvl="1"/>
            <a:r>
              <a:rPr lang="en-US" noProof="0"/>
              <a:t>Sub-heading</a:t>
            </a:r>
          </a:p>
          <a:p>
            <a:pPr lvl="2"/>
            <a:r>
              <a:rPr lang="en-US" noProof="0"/>
              <a:t>Agenda item</a:t>
            </a:r>
          </a:p>
          <a:p>
            <a:pPr lvl="3"/>
            <a:r>
              <a:rPr lang="en-US" noProof="0"/>
              <a:t>Bullet level</a:t>
            </a:r>
          </a:p>
        </p:txBody>
      </p:sp>
      <p:sp>
        <p:nvSpPr>
          <p:cNvPr id="4" name="Slide Number Placeholder 3">
            <a:extLst>
              <a:ext uri="{FF2B5EF4-FFF2-40B4-BE49-F238E27FC236}">
                <a16:creationId xmlns:a16="http://schemas.microsoft.com/office/drawing/2014/main" id="{FC7632C6-E4C5-4388-B122-E2FF62E3DB65}"/>
              </a:ext>
            </a:extLst>
          </p:cNvPr>
          <p:cNvSpPr>
            <a:spLocks noGrp="1"/>
          </p:cNvSpPr>
          <p:nvPr>
            <p:ph type="sldNum" sz="quarter" idx="11"/>
          </p:nvPr>
        </p:nvSpPr>
        <p:spPr/>
        <p:txBody>
          <a:bodyPr/>
          <a:lstStyle/>
          <a:p>
            <a:fld id="{5A195573-6125-40C3-AA0C-3AC6CFB9F86B}" type="slidenum">
              <a:rPr lang="en-US" smtClean="0"/>
              <a:pPr/>
              <a:t>‹#›</a:t>
            </a:fld>
            <a:endParaRPr lang="en-US"/>
          </a:p>
        </p:txBody>
      </p:sp>
      <p:grpSp>
        <p:nvGrpSpPr>
          <p:cNvPr id="13" name="Group 12">
            <a:extLst>
              <a:ext uri="{FF2B5EF4-FFF2-40B4-BE49-F238E27FC236}">
                <a16:creationId xmlns:a16="http://schemas.microsoft.com/office/drawing/2014/main" id="{3FFAD9D6-05B2-435C-8329-6CE20FBBDD09}"/>
              </a:ext>
            </a:extLst>
          </p:cNvPr>
          <p:cNvGrpSpPr/>
          <p:nvPr userDrawn="1"/>
        </p:nvGrpSpPr>
        <p:grpSpPr>
          <a:xfrm>
            <a:off x="-2463800" y="0"/>
            <a:ext cx="2329217" cy="3010976"/>
            <a:chOff x="-2463800" y="0"/>
            <a:chExt cx="2329217" cy="3010976"/>
          </a:xfrm>
        </p:grpSpPr>
        <p:sp>
          <p:nvSpPr>
            <p:cNvPr id="14" name="Rectangle 106">
              <a:extLst>
                <a:ext uri="{FF2B5EF4-FFF2-40B4-BE49-F238E27FC236}">
                  <a16:creationId xmlns:a16="http://schemas.microsoft.com/office/drawing/2014/main" id="{B7940837-05FC-4F97-939F-CFA1606C113B}"/>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15" name="Group 14">
              <a:extLst>
                <a:ext uri="{FF2B5EF4-FFF2-40B4-BE49-F238E27FC236}">
                  <a16:creationId xmlns:a16="http://schemas.microsoft.com/office/drawing/2014/main" id="{A8F6FE66-31D9-4408-B5EB-7C2363F3DCCB}"/>
                </a:ext>
              </a:extLst>
            </p:cNvPr>
            <p:cNvGrpSpPr/>
            <p:nvPr userDrawn="1"/>
          </p:nvGrpSpPr>
          <p:grpSpPr>
            <a:xfrm>
              <a:off x="-2318863" y="1175951"/>
              <a:ext cx="1847751" cy="535742"/>
              <a:chOff x="-2108199" y="2679700"/>
              <a:chExt cx="2091530" cy="606424"/>
            </a:xfrm>
          </p:grpSpPr>
          <p:grpSp>
            <p:nvGrpSpPr>
              <p:cNvPr id="16" name="Group 15">
                <a:extLst>
                  <a:ext uri="{FF2B5EF4-FFF2-40B4-BE49-F238E27FC236}">
                    <a16:creationId xmlns:a16="http://schemas.microsoft.com/office/drawing/2014/main" id="{3C18A13D-2195-46D5-BD6B-4CA1ACC3EBCE}"/>
                  </a:ext>
                </a:extLst>
              </p:cNvPr>
              <p:cNvGrpSpPr/>
              <p:nvPr userDrawn="1"/>
            </p:nvGrpSpPr>
            <p:grpSpPr>
              <a:xfrm>
                <a:off x="-2108199" y="2679700"/>
                <a:ext cx="2091530" cy="606424"/>
                <a:chOff x="-2108199" y="2679700"/>
                <a:chExt cx="2091530" cy="606424"/>
              </a:xfrm>
            </p:grpSpPr>
            <p:pic>
              <p:nvPicPr>
                <p:cNvPr id="18" name="Picture 17">
                  <a:extLst>
                    <a:ext uri="{FF2B5EF4-FFF2-40B4-BE49-F238E27FC236}">
                      <a16:creationId xmlns:a16="http://schemas.microsoft.com/office/drawing/2014/main" id="{7541B771-C601-413D-AC8D-D2E927487578}"/>
                    </a:ext>
                  </a:extLst>
                </p:cNvPr>
                <p:cNvPicPr>
                  <a:picLocks noChangeAspect="1"/>
                </p:cNvPicPr>
                <p:nvPr userDrawn="1"/>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19" name="Rectangle 21">
                  <a:extLst>
                    <a:ext uri="{FF2B5EF4-FFF2-40B4-BE49-F238E27FC236}">
                      <a16:creationId xmlns:a16="http://schemas.microsoft.com/office/drawing/2014/main" id="{F61594CA-FE80-44CC-87F4-915C10CFF163}"/>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17" name="Graphic 19" descr="Close with solid fill">
                <a:extLst>
                  <a:ext uri="{FF2B5EF4-FFF2-40B4-BE49-F238E27FC236}">
                    <a16:creationId xmlns:a16="http://schemas.microsoft.com/office/drawing/2014/main" id="{9BF4A3D7-4D6D-4E24-845A-E93D6AFB7584}"/>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Tree>
    <p:extLst>
      <p:ext uri="{BB962C8B-B14F-4D97-AF65-F5344CB8AC3E}">
        <p14:creationId xmlns:p14="http://schemas.microsoft.com/office/powerpoint/2010/main" val="3870491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619125" y="457495"/>
            <a:ext cx="10975975" cy="659242"/>
          </a:xfrm>
        </p:spPr>
        <p:txBody>
          <a:bodyPr/>
          <a:lstStyle/>
          <a:p>
            <a:r>
              <a:rPr lang="en-US" noProof="0"/>
              <a:t>Click to add title</a:t>
            </a:r>
          </a:p>
        </p:txBody>
      </p:sp>
      <p:sp>
        <p:nvSpPr>
          <p:cNvPr id="12" name="Text Placeholder 12">
            <a:extLst>
              <a:ext uri="{FF2B5EF4-FFF2-40B4-BE49-F238E27FC236}">
                <a16:creationId xmlns:a16="http://schemas.microsoft.com/office/drawing/2014/main" id="{E6683DB6-B943-4CFE-A5AE-48FA906A5710}"/>
              </a:ext>
            </a:extLst>
          </p:cNvPr>
          <p:cNvSpPr>
            <a:spLocks noGrp="1"/>
          </p:cNvSpPr>
          <p:nvPr>
            <p:ph type="body" sz="quarter" idx="11" hasCustomPrompt="1"/>
          </p:nvPr>
        </p:nvSpPr>
        <p:spPr>
          <a:xfrm>
            <a:off x="619125" y="1530000"/>
            <a:ext cx="10966451" cy="4320000"/>
          </a:xfrm>
        </p:spPr>
        <p:txBody>
          <a:bodyPr/>
          <a:lstStyle>
            <a:lvl1pPr marL="0" indent="0">
              <a:lnSpc>
                <a:spcPct val="80000"/>
              </a:lnSpc>
              <a:spcBef>
                <a:spcPts val="0"/>
              </a:spcBef>
              <a:spcAft>
                <a:spcPts val="0"/>
              </a:spcAft>
              <a:buFont typeface="+mj-lt"/>
              <a:buNone/>
              <a:defRPr b="1">
                <a:solidFill>
                  <a:schemeClr val="tx2"/>
                </a:solidFill>
              </a:defRPr>
            </a:lvl1pPr>
            <a:lvl2pPr marL="0" indent="0">
              <a:lnSpc>
                <a:spcPct val="80000"/>
              </a:lnSpc>
              <a:spcBef>
                <a:spcPts val="0"/>
              </a:spcBef>
              <a:spcAft>
                <a:spcPts val="0"/>
              </a:spcAft>
              <a:buNone/>
              <a:defRPr>
                <a:solidFill>
                  <a:schemeClr val="bg2"/>
                </a:solidFill>
              </a:defRPr>
            </a:lvl2pPr>
            <a:lvl3pPr marL="0" indent="0">
              <a:lnSpc>
                <a:spcPct val="80000"/>
              </a:lnSpc>
              <a:spcBef>
                <a:spcPts val="0"/>
              </a:spcBef>
              <a:spcAft>
                <a:spcPts val="0"/>
              </a:spcAft>
              <a:buFont typeface="+mj-lt"/>
              <a:buNone/>
              <a:defRPr/>
            </a:lvl3pPr>
            <a:lvl4pPr marL="270000">
              <a:lnSpc>
                <a:spcPct val="80000"/>
              </a:lnSpc>
              <a:spcBef>
                <a:spcPts val="0"/>
              </a:spcBef>
              <a:spcAft>
                <a:spcPts val="0"/>
              </a:spcAft>
              <a:defRPr/>
            </a:lvl4pPr>
            <a:lvl5pPr marL="540000">
              <a:lnSpc>
                <a:spcPct val="80000"/>
              </a:lnSpc>
              <a:spcBef>
                <a:spcPts val="0"/>
              </a:spcBef>
              <a:spcAft>
                <a:spcPts val="0"/>
              </a:spcAft>
              <a:defRPr/>
            </a:lvl5pPr>
            <a:lvl6pPr marL="810000">
              <a:lnSpc>
                <a:spcPct val="80000"/>
              </a:lnSpc>
              <a:spcBef>
                <a:spcPts val="0"/>
              </a:spcBef>
              <a:spcAft>
                <a:spcPts val="0"/>
              </a:spcAft>
              <a:defRPr/>
            </a:lvl6pPr>
            <a:lvl7pPr marL="1080000">
              <a:lnSpc>
                <a:spcPct val="80000"/>
              </a:lnSpc>
              <a:spcBef>
                <a:spcPts val="0"/>
              </a:spcBef>
              <a:spcAft>
                <a:spcPts val="0"/>
              </a:spcAft>
              <a:defRPr/>
            </a:lvl7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p:txBody>
      </p:sp>
      <p:sp>
        <p:nvSpPr>
          <p:cNvPr id="3" name="Slide Number Placeholder 2">
            <a:extLst>
              <a:ext uri="{FF2B5EF4-FFF2-40B4-BE49-F238E27FC236}">
                <a16:creationId xmlns:a16="http://schemas.microsoft.com/office/drawing/2014/main" id="{4E165EC0-D73C-4C51-9202-7CAC512A781B}"/>
              </a:ext>
            </a:extLst>
          </p:cNvPr>
          <p:cNvSpPr>
            <a:spLocks noGrp="1"/>
          </p:cNvSpPr>
          <p:nvPr>
            <p:ph type="sldNum" sz="quarter" idx="12"/>
          </p:nvPr>
        </p:nvSpPr>
        <p:spPr/>
        <p:txBody>
          <a:bodyPr/>
          <a:lstStyle/>
          <a:p>
            <a:fld id="{5A195573-6125-40C3-AA0C-3AC6CFB9F86B}" type="slidenum">
              <a:rPr lang="en-US" smtClean="0"/>
              <a:pPr/>
              <a:t>‹#›</a:t>
            </a:fld>
            <a:endParaRPr lang="en-US"/>
          </a:p>
        </p:txBody>
      </p:sp>
      <p:grpSp>
        <p:nvGrpSpPr>
          <p:cNvPr id="13" name="Group 12">
            <a:extLst>
              <a:ext uri="{FF2B5EF4-FFF2-40B4-BE49-F238E27FC236}">
                <a16:creationId xmlns:a16="http://schemas.microsoft.com/office/drawing/2014/main" id="{579B413D-CF53-4D76-955F-4F5EC88D462F}"/>
              </a:ext>
            </a:extLst>
          </p:cNvPr>
          <p:cNvGrpSpPr/>
          <p:nvPr userDrawn="1"/>
        </p:nvGrpSpPr>
        <p:grpSpPr>
          <a:xfrm>
            <a:off x="-2463800" y="0"/>
            <a:ext cx="2329217" cy="3010976"/>
            <a:chOff x="-2463800" y="0"/>
            <a:chExt cx="2329217" cy="3010976"/>
          </a:xfrm>
        </p:grpSpPr>
        <p:sp>
          <p:nvSpPr>
            <p:cNvPr id="14" name="Rectangle 106">
              <a:extLst>
                <a:ext uri="{FF2B5EF4-FFF2-40B4-BE49-F238E27FC236}">
                  <a16:creationId xmlns:a16="http://schemas.microsoft.com/office/drawing/2014/main" id="{2741AA3F-90EC-40A8-BCA8-6BCC196679AD}"/>
                </a:ext>
              </a:extLst>
            </p:cNvPr>
            <p:cNvSpPr>
              <a:spLocks noChangeArrowheads="1"/>
            </p:cNvSpPr>
            <p:nvPr userDrawn="1"/>
          </p:nvSpPr>
          <p:spPr bwMode="gray">
            <a:xfrm>
              <a:off x="-2463800" y="0"/>
              <a:ext cx="2329217" cy="3010976"/>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600"/>
                </a:spcBef>
                <a:tabLst>
                  <a:tab pos="1141413" algn="l"/>
                </a:tabLst>
              </a:pPr>
              <a:r>
                <a:rPr lang="en-US" altLang="en-US" sz="1100" b="1" spc="-10" baseline="0" noProof="0">
                  <a:solidFill>
                    <a:schemeClr val="tx1"/>
                  </a:solidFill>
                  <a:latin typeface="+mn-lt"/>
                </a:rPr>
                <a:t>Create heading, </a:t>
              </a:r>
              <a:br>
                <a:rPr lang="en-US" altLang="en-US" sz="1100" b="1" spc="-10" baseline="0" noProof="0">
                  <a:solidFill>
                    <a:schemeClr val="tx1"/>
                  </a:solidFill>
                  <a:latin typeface="+mn-lt"/>
                </a:rPr>
              </a:br>
              <a:r>
                <a:rPr lang="en-US" altLang="en-US" sz="1100" b="1" spc="-10" baseline="0" noProof="0">
                  <a:solidFill>
                    <a:schemeClr val="tx1"/>
                  </a:solidFill>
                  <a:latin typeface="+mn-lt"/>
                </a:rPr>
                <a:t>sub-heading or bullets</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lang="en-US" altLang="en-US" sz="1000" spc="-10" baseline="0" noProof="0">
                  <a:solidFill>
                    <a:schemeClr val="tx1"/>
                  </a:solidFill>
                  <a:latin typeface="+mn-lt"/>
                </a:rPr>
                <a:t>Via ‘</a:t>
              </a: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Home’ &gt; ‘Paragraph’ you can turn the text into a heading, sub-heading or bullets in the correct corporate identity </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Stand in front of the text you want to change</a:t>
              </a:r>
            </a:p>
            <a:p>
              <a:pPr marL="144000" marR="0" lvl="0" indent="-144000" algn="l" defTabSz="914400" rtl="0" eaLnBrk="1" fontAlgn="auto" latinLnBrk="0" hangingPunct="1">
                <a:lnSpc>
                  <a:spcPct val="95000"/>
                </a:lnSpc>
                <a:spcBef>
                  <a:spcPts val="600"/>
                </a:spcBef>
                <a:spcAft>
                  <a:spcPts val="0"/>
                </a:spcAft>
                <a:buClrTx/>
                <a:buSzTx/>
                <a:buFont typeface="+mj-lt"/>
                <a:buAutoNum type="arabicPeriod"/>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With the arrow to the left, you decrease the level. With the arrow to the right, you increase the level</a:t>
              </a:r>
              <a:endParaRPr lang="en-US" altLang="en-US" sz="1000" spc="-10" baseline="0" noProof="0">
                <a:solidFill>
                  <a:schemeClr val="tx1"/>
                </a:solidFill>
                <a:latin typeface="+mn-lt"/>
              </a:endParaRPr>
            </a:p>
          </p:txBody>
        </p:sp>
        <p:grpSp>
          <p:nvGrpSpPr>
            <p:cNvPr id="15" name="Group 14">
              <a:extLst>
                <a:ext uri="{FF2B5EF4-FFF2-40B4-BE49-F238E27FC236}">
                  <a16:creationId xmlns:a16="http://schemas.microsoft.com/office/drawing/2014/main" id="{6EF3BE31-3190-4440-95F6-C39357BC1AF3}"/>
                </a:ext>
              </a:extLst>
            </p:cNvPr>
            <p:cNvGrpSpPr/>
            <p:nvPr userDrawn="1"/>
          </p:nvGrpSpPr>
          <p:grpSpPr>
            <a:xfrm>
              <a:off x="-2318863" y="1175951"/>
              <a:ext cx="1847751" cy="535742"/>
              <a:chOff x="-2108199" y="2679700"/>
              <a:chExt cx="2091530" cy="606424"/>
            </a:xfrm>
          </p:grpSpPr>
          <p:grpSp>
            <p:nvGrpSpPr>
              <p:cNvPr id="16" name="Group 15">
                <a:extLst>
                  <a:ext uri="{FF2B5EF4-FFF2-40B4-BE49-F238E27FC236}">
                    <a16:creationId xmlns:a16="http://schemas.microsoft.com/office/drawing/2014/main" id="{09417E91-143A-4F5E-BAC2-48336D07E6F8}"/>
                  </a:ext>
                </a:extLst>
              </p:cNvPr>
              <p:cNvGrpSpPr/>
              <p:nvPr userDrawn="1"/>
            </p:nvGrpSpPr>
            <p:grpSpPr>
              <a:xfrm>
                <a:off x="-2108199" y="2679700"/>
                <a:ext cx="2091530" cy="606424"/>
                <a:chOff x="-2108199" y="2679700"/>
                <a:chExt cx="2091530" cy="606424"/>
              </a:xfrm>
            </p:grpSpPr>
            <p:pic>
              <p:nvPicPr>
                <p:cNvPr id="18" name="Picture 17">
                  <a:extLst>
                    <a:ext uri="{FF2B5EF4-FFF2-40B4-BE49-F238E27FC236}">
                      <a16:creationId xmlns:a16="http://schemas.microsoft.com/office/drawing/2014/main" id="{ABDC6C48-5AD7-438E-BC8F-E7F1CEBDE9EC}"/>
                    </a:ext>
                  </a:extLst>
                </p:cNvPr>
                <p:cNvPicPr>
                  <a:picLocks noChangeAspect="1"/>
                </p:cNvPicPr>
                <p:nvPr userDrawn="1"/>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19" name="Rectangle 21">
                  <a:extLst>
                    <a:ext uri="{FF2B5EF4-FFF2-40B4-BE49-F238E27FC236}">
                      <a16:creationId xmlns:a16="http://schemas.microsoft.com/office/drawing/2014/main" id="{FF9D7A65-E097-4A8C-B529-EF723C6090B9}"/>
                    </a:ext>
                  </a:extLst>
                </p:cNvPr>
                <p:cNvSpPr/>
                <p:nvPr userDrawn="1"/>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err="1">
                    <a:solidFill>
                      <a:schemeClr val="tx1"/>
                    </a:solidFill>
                  </a:endParaRPr>
                </a:p>
              </p:txBody>
            </p:sp>
          </p:grpSp>
          <p:sp>
            <p:nvSpPr>
              <p:cNvPr id="17" name="Graphic 19" descr="Close with solid fill">
                <a:extLst>
                  <a:ext uri="{FF2B5EF4-FFF2-40B4-BE49-F238E27FC236}">
                    <a16:creationId xmlns:a16="http://schemas.microsoft.com/office/drawing/2014/main" id="{1FFE551A-C174-445B-90F3-91A4016493B7}"/>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a:solidFill>
                    <a:schemeClr val="tx1"/>
                  </a:solidFill>
                </a:endParaRPr>
              </a:p>
            </p:txBody>
          </p:sp>
        </p:grpSp>
      </p:grpSp>
    </p:spTree>
    <p:extLst>
      <p:ext uri="{BB962C8B-B14F-4D97-AF65-F5344CB8AC3E}">
        <p14:creationId xmlns:p14="http://schemas.microsoft.com/office/powerpoint/2010/main" val="380596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491EAC-D1B9-45B9-9A2B-DE02DC5392C8}"/>
              </a:ext>
            </a:extLst>
          </p:cNvPr>
          <p:cNvSpPr/>
          <p:nvPr userDrawn="1"/>
        </p:nvSpPr>
        <p:spPr>
          <a:xfrm>
            <a:off x="-3432629" y="-2157046"/>
            <a:ext cx="19057258" cy="1117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Placeholder 1">
            <a:extLst>
              <a:ext uri="{FF2B5EF4-FFF2-40B4-BE49-F238E27FC236}">
                <a16:creationId xmlns:a16="http://schemas.microsoft.com/office/drawing/2014/main" id="{3C0780C8-19B6-4030-9F5E-165A7AFE1480}"/>
              </a:ext>
            </a:extLst>
          </p:cNvPr>
          <p:cNvSpPr>
            <a:spLocks noGrp="1"/>
          </p:cNvSpPr>
          <p:nvPr>
            <p:ph type="title"/>
          </p:nvPr>
        </p:nvSpPr>
        <p:spPr>
          <a:xfrm>
            <a:off x="619125" y="460376"/>
            <a:ext cx="10975975" cy="659242"/>
          </a:xfrm>
          <a:prstGeom prst="rect">
            <a:avLst/>
          </a:prstGeom>
        </p:spPr>
        <p:txBody>
          <a:bodyPr vert="horz" lIns="0" tIns="0" rIns="0" bIns="0" rtlCol="0" anchor="t" anchorCtr="0">
            <a:noAutofit/>
          </a:bodyPr>
          <a:lstStyle/>
          <a:p>
            <a:r>
              <a:rPr lang="en-US" noProof="0"/>
              <a:t>Click to add title</a:t>
            </a:r>
          </a:p>
        </p:txBody>
      </p:sp>
      <p:sp>
        <p:nvSpPr>
          <p:cNvPr id="3" name="Text Placeholder 2">
            <a:extLst>
              <a:ext uri="{FF2B5EF4-FFF2-40B4-BE49-F238E27FC236}">
                <a16:creationId xmlns:a16="http://schemas.microsoft.com/office/drawing/2014/main" id="{FA239D53-CBD9-4A4C-9297-292A1529C3A5}"/>
              </a:ext>
            </a:extLst>
          </p:cNvPr>
          <p:cNvSpPr>
            <a:spLocks noGrp="1"/>
          </p:cNvSpPr>
          <p:nvPr>
            <p:ph type="body" idx="1"/>
          </p:nvPr>
        </p:nvSpPr>
        <p:spPr>
          <a:xfrm>
            <a:off x="619125" y="1528807"/>
            <a:ext cx="10975975" cy="4320000"/>
          </a:xfrm>
          <a:prstGeom prst="rect">
            <a:avLst/>
          </a:prstGeom>
        </p:spPr>
        <p:txBody>
          <a:bodyPr vert="horz" lIns="0" tIns="0" rIns="0" bIns="0" rtlCol="0" anchor="t" anchorCtr="0">
            <a:noAutofit/>
          </a:bodyPr>
          <a:lstStyle/>
          <a:p>
            <a:pPr lvl="0"/>
            <a:r>
              <a:rPr lang="en-US" noProof="0"/>
              <a:t>Click to add body text</a:t>
            </a:r>
          </a:p>
          <a:p>
            <a:pPr lvl="1"/>
            <a:r>
              <a:rPr lang="en-US" noProof="0"/>
              <a:t>Bullet level 1</a:t>
            </a:r>
          </a:p>
          <a:p>
            <a:pPr lvl="2"/>
            <a:r>
              <a:rPr lang="en-US" noProof="0"/>
              <a:t>Bullet level 2</a:t>
            </a:r>
          </a:p>
          <a:p>
            <a:pPr lvl="3"/>
            <a:r>
              <a:rPr lang="en-US" noProof="0"/>
              <a:t>Bullet level 3</a:t>
            </a:r>
          </a:p>
          <a:p>
            <a:pPr lvl="4"/>
            <a:r>
              <a:rPr lang="en-US" noProof="0"/>
              <a:t>Bullet level 4</a:t>
            </a:r>
          </a:p>
          <a:p>
            <a:pPr lvl="5"/>
            <a:r>
              <a:rPr lang="en-US" noProof="0"/>
              <a:t>Bullet level 5</a:t>
            </a:r>
          </a:p>
          <a:p>
            <a:pPr lvl="6"/>
            <a:r>
              <a:rPr lang="en-US" noProof="0"/>
              <a:t>Bullet level 6</a:t>
            </a:r>
          </a:p>
        </p:txBody>
      </p:sp>
      <p:cxnSp>
        <p:nvCxnSpPr>
          <p:cNvPr id="7" name="Straight Connector 6">
            <a:extLst>
              <a:ext uri="{FF2B5EF4-FFF2-40B4-BE49-F238E27FC236}">
                <a16:creationId xmlns:a16="http://schemas.microsoft.com/office/drawing/2014/main" id="{0C382846-0594-4291-9CB1-B6452D54A367}"/>
              </a:ext>
            </a:extLst>
          </p:cNvPr>
          <p:cNvCxnSpPr>
            <a:cxnSpLocks/>
          </p:cNvCxnSpPr>
          <p:nvPr userDrawn="1"/>
        </p:nvCxnSpPr>
        <p:spPr>
          <a:xfrm>
            <a:off x="628649" y="1125970"/>
            <a:ext cx="1104901"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F5B02272-968D-4D83-99E0-2321B880DE05}"/>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576264" y="6053515"/>
            <a:ext cx="1591200" cy="461517"/>
          </a:xfrm>
          <a:prstGeom prst="rect">
            <a:avLst/>
          </a:prstGeom>
        </p:spPr>
      </p:pic>
      <p:sp>
        <p:nvSpPr>
          <p:cNvPr id="15" name="Slide Number Placeholder 14">
            <a:extLst>
              <a:ext uri="{FF2B5EF4-FFF2-40B4-BE49-F238E27FC236}">
                <a16:creationId xmlns:a16="http://schemas.microsoft.com/office/drawing/2014/main" id="{4A52E6E6-015D-43B7-8564-079514641E10}"/>
              </a:ext>
            </a:extLst>
          </p:cNvPr>
          <p:cNvSpPr>
            <a:spLocks noGrp="1"/>
          </p:cNvSpPr>
          <p:nvPr>
            <p:ph type="sldNum" sz="quarter" idx="4"/>
          </p:nvPr>
        </p:nvSpPr>
        <p:spPr>
          <a:xfrm>
            <a:off x="11229975" y="6191328"/>
            <a:ext cx="365125" cy="249385"/>
          </a:xfrm>
          <a:prstGeom prst="rect">
            <a:avLst/>
          </a:prstGeom>
        </p:spPr>
        <p:txBody>
          <a:bodyPr vert="horz" lIns="0" tIns="0" rIns="0" bIns="0" rtlCol="0" anchor="ctr"/>
          <a:lstStyle>
            <a:lvl1pPr algn="r">
              <a:defRPr sz="1200">
                <a:solidFill>
                  <a:schemeClr val="tx1"/>
                </a:solidFill>
              </a:defRPr>
            </a:lvl1pPr>
          </a:lstStyle>
          <a:p>
            <a:fld id="{5A195573-6125-40C3-AA0C-3AC6CFB9F86B}" type="slidenum">
              <a:rPr lang="en-US" noProof="0" smtClean="0"/>
              <a:pPr/>
              <a:t>‹#›</a:t>
            </a:fld>
            <a:endParaRPr lang="en-US" noProof="0"/>
          </a:p>
        </p:txBody>
      </p:sp>
      <p:sp>
        <p:nvSpPr>
          <p:cNvPr id="9" name="Rectangle 106">
            <a:extLst>
              <a:ext uri="{FF2B5EF4-FFF2-40B4-BE49-F238E27FC236}">
                <a16:creationId xmlns:a16="http://schemas.microsoft.com/office/drawing/2014/main" id="{907C14CB-1B8F-4A19-9FFB-C0E43EC07269}"/>
              </a:ext>
            </a:extLst>
          </p:cNvPr>
          <p:cNvSpPr>
            <a:spLocks noChangeArrowheads="1"/>
          </p:cNvSpPr>
          <p:nvPr userDrawn="1"/>
        </p:nvSpPr>
        <p:spPr bwMode="gray">
          <a:xfrm>
            <a:off x="-2463800" y="5269721"/>
            <a:ext cx="2329217" cy="1588279"/>
          </a:xfrm>
          <a:prstGeom prst="rect">
            <a:avLst/>
          </a:prstGeom>
          <a:solidFill>
            <a:schemeClr val="bg1">
              <a:lumMod val="95000"/>
            </a:schemeClr>
          </a:solidFill>
          <a:ln>
            <a:noFill/>
          </a:ln>
          <a:effectLst/>
        </p:spPr>
        <p:txBody>
          <a:bodyPr wrap="square" lIns="144000" tIns="144000" rIns="144000" bIns="180000" anchor="b" anchorCtr="0">
            <a:spAutoFit/>
          </a:bodyPr>
          <a:lstStyle/>
          <a:p>
            <a:pPr marL="0" marR="0" lvl="0" indent="0" algn="l" defTabSz="914400" rtl="0" eaLnBrk="1" fontAlgn="auto" latinLnBrk="0" hangingPunct="1">
              <a:lnSpc>
                <a:spcPct val="95000"/>
              </a:lnSpc>
              <a:spcBef>
                <a:spcPts val="600"/>
              </a:spcBef>
              <a:spcAft>
                <a:spcPts val="0"/>
              </a:spcAft>
              <a:buClrTx/>
              <a:buSzTx/>
              <a:buFontTx/>
              <a:buNone/>
              <a:tabLst>
                <a:tab pos="1141413" algn="l"/>
              </a:tabLst>
              <a:defRPr/>
            </a:pPr>
            <a:r>
              <a:rPr kumimoji="0" lang="en-US" altLang="en-US" sz="1100" b="1" i="0" u="none" strike="noStrike" kern="1200" cap="none" spc="-10" normalizeH="0" baseline="0" noProof="0">
                <a:ln>
                  <a:noFill/>
                </a:ln>
                <a:solidFill>
                  <a:schemeClr val="tx1"/>
                </a:solidFill>
                <a:effectLst/>
                <a:uLnTx/>
                <a:uFillTx/>
                <a:latin typeface="Open Sans ExtraBold"/>
                <a:ea typeface="+mn-ea"/>
                <a:cs typeface="+mn-cs"/>
              </a:rPr>
              <a:t>Reset slide</a:t>
            </a:r>
            <a:endParaRPr kumimoji="0" lang="en-US" altLang="en-US" sz="1000" b="0" i="0" u="none" strike="noStrike" kern="1200" cap="none" spc="-10" normalizeH="0" baseline="0" noProof="0">
              <a:ln>
                <a:noFill/>
              </a:ln>
              <a:solidFill>
                <a:schemeClr val="tx1"/>
              </a:solidFill>
              <a:effectLst/>
              <a:uLnTx/>
              <a:uFillTx/>
              <a:latin typeface="Open Sans Light"/>
              <a:ea typeface="+mn-ea"/>
              <a:cs typeface="+mn-cs"/>
            </a:endParaRPr>
          </a:p>
          <a:p>
            <a:pPr marL="0" marR="0" lvl="0" indent="0" algn="l" defTabSz="914400" rtl="0" eaLnBrk="1" fontAlgn="auto" latinLnBrk="0" hangingPunct="1">
              <a:lnSpc>
                <a:spcPct val="95000"/>
              </a:lnSpc>
              <a:spcBef>
                <a:spcPts val="600"/>
              </a:spcBef>
              <a:spcAft>
                <a:spcPts val="0"/>
              </a:spcAft>
              <a:buClrTx/>
              <a:buSzTx/>
              <a:buFont typeface="+mj-lt"/>
              <a:buNone/>
              <a:tabLst>
                <a:tab pos="1141413" algn="l"/>
              </a:tabLst>
              <a:defRPr/>
            </a:pPr>
            <a:r>
              <a:rPr kumimoji="0" lang="en-US" altLang="en-US" sz="1000" b="0" i="0" u="none" strike="noStrike" kern="1200" cap="none" spc="-10" normalizeH="0" baseline="0" noProof="0">
                <a:ln>
                  <a:noFill/>
                </a:ln>
                <a:solidFill>
                  <a:schemeClr val="tx1"/>
                </a:solidFill>
                <a:effectLst/>
                <a:uLnTx/>
                <a:uFillTx/>
                <a:latin typeface="Open Sans Light"/>
                <a:ea typeface="+mn-ea"/>
                <a:cs typeface="+mn-cs"/>
              </a:rPr>
              <a:t>Under the tab 'Home', at the top left of the new slide button, there is a 'Reset' button. If this button is pressed, the slide will reset everything to correct the house style (colors, font sizes, image placement, etc.)</a:t>
            </a:r>
          </a:p>
        </p:txBody>
      </p:sp>
    </p:spTree>
    <p:extLst>
      <p:ext uri="{BB962C8B-B14F-4D97-AF65-F5344CB8AC3E}">
        <p14:creationId xmlns:p14="http://schemas.microsoft.com/office/powerpoint/2010/main" val="2257932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hdr="0" ftr="0" dt="0"/>
  <p:txStyles>
    <p:titleStyle>
      <a:lvl1pPr algn="l" defTabSz="914400" rtl="0" eaLnBrk="1" latinLnBrk="0" hangingPunct="1">
        <a:lnSpc>
          <a:spcPct val="80000"/>
        </a:lnSpc>
        <a:spcBef>
          <a:spcPct val="0"/>
        </a:spcBef>
        <a:buNone/>
        <a:defRPr sz="4000" kern="1200" spc="-60" baseline="0">
          <a:solidFill>
            <a:schemeClr val="tx2"/>
          </a:solidFill>
          <a:latin typeface="+mj-lt"/>
          <a:ea typeface="+mj-ea"/>
          <a:cs typeface="+mj-cs"/>
        </a:defRPr>
      </a:lvl1pPr>
    </p:titleStyle>
    <p:bodyStyle>
      <a:lvl1pPr marL="0" indent="0" algn="l" defTabSz="914400" rtl="0" eaLnBrk="1" latinLnBrk="0" hangingPunct="1">
        <a:lnSpc>
          <a:spcPct val="80000"/>
        </a:lnSpc>
        <a:spcBef>
          <a:spcPts val="0"/>
        </a:spcBef>
        <a:spcAft>
          <a:spcPts val="0"/>
        </a:spcAft>
        <a:buClr>
          <a:schemeClr val="tx2"/>
        </a:buClr>
        <a:buSzPct val="90000"/>
        <a:buFont typeface="Arial" panose="020B0604020202020204" pitchFamily="34" charset="0"/>
        <a:buNone/>
        <a:defRPr lang="en-US" sz="2800" kern="1200" dirty="0">
          <a:solidFill>
            <a:schemeClr val="tx1"/>
          </a:solidFill>
          <a:latin typeface="+mn-lt"/>
          <a:ea typeface="+mn-ea"/>
          <a:cs typeface="+mn-cs"/>
        </a:defRPr>
      </a:lvl1pPr>
      <a:lvl2pPr marL="269875" indent="-269875" algn="l" defTabSz="914400" rtl="0" eaLnBrk="1" latinLnBrk="0" hangingPunct="1">
        <a:lnSpc>
          <a:spcPct val="80000"/>
        </a:lnSpc>
        <a:spcBef>
          <a:spcPts val="0"/>
        </a:spcBef>
        <a:spcAft>
          <a:spcPts val="0"/>
        </a:spcAft>
        <a:buClr>
          <a:schemeClr val="tx1"/>
        </a:buClr>
        <a:buSzPct val="90000"/>
        <a:buFont typeface="Arial" panose="020B0604020202020204" pitchFamily="34" charset="0"/>
        <a:buChar char="•"/>
        <a:defRPr sz="2800" kern="1200">
          <a:solidFill>
            <a:schemeClr val="tx1"/>
          </a:solidFill>
          <a:latin typeface="+mn-lt"/>
          <a:ea typeface="+mn-ea"/>
          <a:cs typeface="+mn-cs"/>
        </a:defRPr>
      </a:lvl2pPr>
      <a:lvl3pPr marL="539750" indent="-269875" algn="l" defTabSz="914400" rtl="0" eaLnBrk="1" latinLnBrk="0" hangingPunct="1">
        <a:lnSpc>
          <a:spcPct val="80000"/>
        </a:lnSpc>
        <a:spcBef>
          <a:spcPts val="0"/>
        </a:spcBef>
        <a:spcAft>
          <a:spcPts val="0"/>
        </a:spcAft>
        <a:buClr>
          <a:schemeClr val="tx1"/>
        </a:buClr>
        <a:buSzPct val="90000"/>
        <a:buFont typeface="Arial" panose="020B0604020202020204" pitchFamily="34" charset="0"/>
        <a:buChar char="•"/>
        <a:defRPr sz="2800" kern="1200">
          <a:solidFill>
            <a:schemeClr val="tx1"/>
          </a:solidFill>
          <a:latin typeface="+mn-lt"/>
          <a:ea typeface="+mn-ea"/>
          <a:cs typeface="+mn-cs"/>
        </a:defRPr>
      </a:lvl3pPr>
      <a:lvl4pPr marL="809625" indent="-269875" algn="l" defTabSz="914400" rtl="0" eaLnBrk="1" latinLnBrk="0" hangingPunct="1">
        <a:lnSpc>
          <a:spcPct val="80000"/>
        </a:lnSpc>
        <a:spcBef>
          <a:spcPts val="0"/>
        </a:spcBef>
        <a:spcAft>
          <a:spcPts val="0"/>
        </a:spcAft>
        <a:buClr>
          <a:schemeClr val="tx1"/>
        </a:buClr>
        <a:buSzPct val="90000"/>
        <a:buFont typeface="Arial" panose="020B0604020202020204" pitchFamily="34" charset="0"/>
        <a:buChar char="•"/>
        <a:defRPr sz="2800" kern="1200">
          <a:solidFill>
            <a:schemeClr val="tx1"/>
          </a:solidFill>
          <a:latin typeface="+mn-lt"/>
          <a:ea typeface="+mn-ea"/>
          <a:cs typeface="+mn-cs"/>
        </a:defRPr>
      </a:lvl4pPr>
      <a:lvl5pPr marL="1079500" indent="-269875" algn="l" defTabSz="914400" rtl="0" eaLnBrk="1" latinLnBrk="0" hangingPunct="1">
        <a:lnSpc>
          <a:spcPct val="80000"/>
        </a:lnSpc>
        <a:spcBef>
          <a:spcPts val="0"/>
        </a:spcBef>
        <a:spcAft>
          <a:spcPts val="0"/>
        </a:spcAft>
        <a:buClr>
          <a:schemeClr val="tx1"/>
        </a:buClr>
        <a:buSzPct val="90000"/>
        <a:buFont typeface="Arial" panose="020B0604020202020204" pitchFamily="34" charset="0"/>
        <a:buChar char="•"/>
        <a:defRPr sz="2800" kern="1200">
          <a:solidFill>
            <a:schemeClr val="tx1"/>
          </a:solidFill>
          <a:latin typeface="+mn-lt"/>
          <a:ea typeface="+mn-ea"/>
          <a:cs typeface="+mn-cs"/>
        </a:defRPr>
      </a:lvl5pPr>
      <a:lvl6pPr marL="1350000" indent="-270000" algn="l" defTabSz="914400" rtl="0" eaLnBrk="1" latinLnBrk="0" hangingPunct="1">
        <a:lnSpc>
          <a:spcPct val="80000"/>
        </a:lnSpc>
        <a:spcBef>
          <a:spcPts val="0"/>
        </a:spcBef>
        <a:spcAft>
          <a:spcPts val="0"/>
        </a:spcAft>
        <a:buClr>
          <a:schemeClr val="tx1"/>
        </a:buClr>
        <a:buFont typeface="Arial" panose="020B0604020202020204" pitchFamily="34" charset="0"/>
        <a:buChar char="•"/>
        <a:defRPr sz="2800" kern="1200">
          <a:solidFill>
            <a:schemeClr val="tx1"/>
          </a:solidFill>
          <a:latin typeface="+mn-lt"/>
          <a:ea typeface="+mn-ea"/>
          <a:cs typeface="+mn-cs"/>
        </a:defRPr>
      </a:lvl6pPr>
      <a:lvl7pPr marL="1620000" indent="-270000" algn="l" defTabSz="914400" rtl="0" eaLnBrk="1" latinLnBrk="0" hangingPunct="1">
        <a:lnSpc>
          <a:spcPct val="80000"/>
        </a:lnSpc>
        <a:spcBef>
          <a:spcPts val="0"/>
        </a:spcBef>
        <a:spcAft>
          <a:spcPts val="0"/>
        </a:spcAft>
        <a:buClr>
          <a:schemeClr val="tx1"/>
        </a:buClr>
        <a:buFont typeface="Arial" panose="020B0604020202020204" pitchFamily="34" charset="0"/>
        <a:buChar char="•"/>
        <a:defRPr sz="2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hyperlink" Target="https://teams.microsoft.com/l/channel/19%3Aecbd657131f4476a8c6aa818331fdfb7%40thread.tacv2/Young%20Scholars%20Network%20(YSN)?groupId=9819fe39-6711-42f1-b89e-215b60c2211b&amp;tenantId=d72758a0-a446-4e0f-a0aa-4bf95a4a10e7&amp;ngc=tru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3168494-E44B-A398-C277-BAB1C1F72E1F}"/>
              </a:ext>
            </a:extLst>
          </p:cNvPr>
          <p:cNvSpPr txBox="1"/>
          <p:nvPr/>
        </p:nvSpPr>
        <p:spPr>
          <a:xfrm>
            <a:off x="13089344" y="6917619"/>
            <a:ext cx="225897"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u="sng" dirty="0">
                <a:solidFill>
                  <a:srgbClr val="467886"/>
                </a:solidFill>
                <a:latin typeface="Arial"/>
                <a:cs typeface="Arial"/>
              </a:rPr>
              <a:t>Teams Chanel</a:t>
            </a:r>
            <a:endParaRPr lang="en-US" dirty="0"/>
          </a:p>
        </p:txBody>
      </p:sp>
      <p:pic>
        <p:nvPicPr>
          <p:cNvPr id="1026" name="Picture 2">
            <a:extLst>
              <a:ext uri="{FF2B5EF4-FFF2-40B4-BE49-F238E27FC236}">
                <a16:creationId xmlns:a16="http://schemas.microsoft.com/office/drawing/2014/main" id="{8761C5B0-E160-188B-5862-D2828436F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863" y="5194677"/>
            <a:ext cx="1775871" cy="145023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E3B7E40-5779-02A7-1F9E-FD4B2F847CA7}"/>
              </a:ext>
            </a:extLst>
          </p:cNvPr>
          <p:cNvSpPr>
            <a:spLocks noGrp="1"/>
          </p:cNvSpPr>
          <p:nvPr>
            <p:ph type="ctrTitle"/>
          </p:nvPr>
        </p:nvSpPr>
        <p:spPr>
          <a:xfrm>
            <a:off x="338050" y="152220"/>
            <a:ext cx="6840672" cy="1080000"/>
          </a:xfrm>
        </p:spPr>
        <p:txBody>
          <a:bodyPr/>
          <a:lstStyle/>
          <a:p>
            <a:r>
              <a:rPr lang="en-US" sz="3600" dirty="0">
                <a:latin typeface="Aptos" panose="020B0004020202020204" pitchFamily="34" charset="0"/>
              </a:rPr>
              <a:t>NLP@U Young Scholars Network</a:t>
            </a:r>
            <a:endParaRPr lang="en-NL" sz="3600">
              <a:latin typeface="Aptos" panose="020B0004020202020204" pitchFamily="34" charset="0"/>
            </a:endParaRPr>
          </a:p>
        </p:txBody>
      </p:sp>
      <p:sp>
        <p:nvSpPr>
          <p:cNvPr id="4" name="Text Placeholder 3">
            <a:extLst>
              <a:ext uri="{FF2B5EF4-FFF2-40B4-BE49-F238E27FC236}">
                <a16:creationId xmlns:a16="http://schemas.microsoft.com/office/drawing/2014/main" id="{0888EDF7-1597-14D7-9C3A-F0B737799EC4}"/>
              </a:ext>
            </a:extLst>
          </p:cNvPr>
          <p:cNvSpPr>
            <a:spLocks noGrp="1"/>
          </p:cNvSpPr>
          <p:nvPr>
            <p:ph type="body" sz="quarter" idx="10"/>
          </p:nvPr>
        </p:nvSpPr>
        <p:spPr>
          <a:xfrm>
            <a:off x="1181352" y="3429000"/>
            <a:ext cx="5159002" cy="4657525"/>
          </a:xfrm>
        </p:spPr>
        <p:txBody>
          <a:bodyPr/>
          <a:lstStyle/>
          <a:p>
            <a:r>
              <a:rPr lang="en-NL" sz="1800" b="1">
                <a:latin typeface="Aptos"/>
                <a:ea typeface="Open Sans Light"/>
                <a:cs typeface="Open Sans Light"/>
              </a:rPr>
              <a:t>member</a:t>
            </a:r>
            <a:r>
              <a:rPr lang="en-US" sz="1800" b="1" dirty="0">
                <a:latin typeface="Aptos"/>
                <a:ea typeface="Open Sans Light"/>
                <a:cs typeface="Open Sans Light"/>
              </a:rPr>
              <a:t>s</a:t>
            </a:r>
            <a:endParaRPr lang="en-US" sz="1800" b="1" baseline="30000" dirty="0">
              <a:latin typeface="Aptos"/>
              <a:ea typeface="Open Sans Light"/>
              <a:cs typeface="Open Sans Light"/>
            </a:endParaRPr>
          </a:p>
          <a:p>
            <a:pPr marL="342900" indent="-342900">
              <a:buChar char="•"/>
            </a:pPr>
            <a:r>
              <a:rPr lang="en-US" sz="1800" dirty="0">
                <a:latin typeface="Aptos"/>
                <a:ea typeface="Open Sans Light"/>
                <a:cs typeface="Open Sans Light"/>
              </a:rPr>
              <a:t>Philine Link</a:t>
            </a:r>
          </a:p>
          <a:p>
            <a:pPr marL="342900" indent="-342900">
              <a:buChar char="•"/>
            </a:pPr>
            <a:r>
              <a:rPr lang="en-US" sz="1800" dirty="0" err="1">
                <a:latin typeface="Aptos"/>
                <a:ea typeface="Open Sans Light"/>
                <a:cs typeface="Open Sans Light"/>
              </a:rPr>
              <a:t>Yupei</a:t>
            </a:r>
            <a:r>
              <a:rPr lang="en-US" sz="1800" dirty="0">
                <a:latin typeface="Aptos"/>
                <a:ea typeface="Open Sans Light"/>
                <a:cs typeface="Open Sans Light"/>
              </a:rPr>
              <a:t> Du</a:t>
            </a:r>
            <a:endParaRPr lang="en-US" dirty="0"/>
          </a:p>
          <a:p>
            <a:pPr marL="342900" indent="-342900">
              <a:buChar char="•"/>
            </a:pPr>
            <a:r>
              <a:rPr lang="en-US" sz="1800" dirty="0">
                <a:latin typeface="Aptos"/>
                <a:ea typeface="Open Sans Light"/>
                <a:cs typeface="Open Sans Light"/>
              </a:rPr>
              <a:t>Duygu </a:t>
            </a:r>
            <a:r>
              <a:rPr lang="en-US" sz="1800" dirty="0" err="1">
                <a:latin typeface="Aptos"/>
                <a:ea typeface="Open Sans Light"/>
                <a:cs typeface="Open Sans Light"/>
              </a:rPr>
              <a:t>Islakoglu</a:t>
            </a:r>
            <a:endParaRPr lang="en-US" sz="1800" dirty="0">
              <a:latin typeface="Aptos"/>
            </a:endParaRPr>
          </a:p>
          <a:p>
            <a:pPr marL="342900" indent="-342900">
              <a:buChar char="•"/>
            </a:pPr>
            <a:r>
              <a:rPr lang="en-US" sz="1800" dirty="0">
                <a:latin typeface="Aptos"/>
                <a:ea typeface="Open Sans Light"/>
                <a:cs typeface="Open Sans Light"/>
              </a:rPr>
              <a:t>Hadi Mohammadi</a:t>
            </a:r>
          </a:p>
          <a:p>
            <a:pPr marL="342900" indent="-342900">
              <a:buChar char="•"/>
            </a:pPr>
            <a:r>
              <a:rPr lang="en-US" sz="1800" dirty="0">
                <a:latin typeface="Aptos"/>
                <a:ea typeface="Open Sans Light"/>
                <a:cs typeface="Open Sans Light"/>
              </a:rPr>
              <a:t>Support from ADS focus area (Pablo)</a:t>
            </a:r>
            <a:endParaRPr lang="en-US" sz="1800" dirty="0">
              <a:latin typeface="Aptos"/>
            </a:endParaRPr>
          </a:p>
          <a:p>
            <a:pPr marL="342900" indent="-342900">
              <a:buChar char="•"/>
            </a:pPr>
            <a:r>
              <a:rPr lang="en-US" sz="1800" dirty="0">
                <a:latin typeface="Aptos"/>
                <a:ea typeface="Open Sans Light"/>
                <a:cs typeface="Open Sans Light"/>
              </a:rPr>
              <a:t>Open to all young scholars!</a:t>
            </a:r>
            <a:r>
              <a:rPr lang="en-US" sz="1800" baseline="30000" dirty="0">
                <a:latin typeface="Aptos"/>
                <a:ea typeface="Open Sans Light"/>
                <a:cs typeface="Open Sans Light"/>
              </a:rPr>
              <a:t>1</a:t>
            </a:r>
            <a:endParaRPr lang="en-US" sz="1200" b="1" baseline="30000" dirty="0">
              <a:latin typeface="Aptos"/>
              <a:ea typeface="Open Sans Light"/>
              <a:cs typeface="Open Sans Light"/>
            </a:endParaRPr>
          </a:p>
          <a:p>
            <a:pPr marL="342900" indent="-342900">
              <a:buChar char="•"/>
            </a:pPr>
            <a:endParaRPr lang="en-US" sz="1000" dirty="0">
              <a:latin typeface="Aptos"/>
            </a:endParaRPr>
          </a:p>
          <a:p>
            <a:endParaRPr lang="en-US" sz="1800" dirty="0">
              <a:latin typeface="Aptos"/>
            </a:endParaRPr>
          </a:p>
          <a:p>
            <a:r>
              <a:rPr lang="en-US" sz="1800" b="1" dirty="0">
                <a:latin typeface="Aptos"/>
                <a:ea typeface="Open Sans Light"/>
                <a:cs typeface="Open Sans Light"/>
              </a:rPr>
              <a:t>New &amp; recent events</a:t>
            </a:r>
          </a:p>
          <a:p>
            <a:pPr marL="285750" indent="-285750">
              <a:buFont typeface="Arial" pitchFamily="34" charset="0"/>
              <a:buChar char="•"/>
            </a:pPr>
            <a:r>
              <a:rPr lang="en-US" sz="1800" dirty="0">
                <a:latin typeface="Aptos"/>
                <a:ea typeface="Open Sans Light"/>
                <a:cs typeface="Open Sans Light"/>
              </a:rPr>
              <a:t>YSN</a:t>
            </a:r>
            <a:r>
              <a:rPr lang="en-US" sz="1400" b="0" i="0" dirty="0">
                <a:solidFill>
                  <a:srgbClr val="3B3B3B"/>
                </a:solidFill>
                <a:effectLst/>
                <a:latin typeface="Open Sans" panose="020B0606030504020204" pitchFamily="34" charset="0"/>
              </a:rPr>
              <a:t> </a:t>
            </a:r>
            <a:r>
              <a:rPr lang="en-US" sz="1800" dirty="0">
                <a:latin typeface="Aptos"/>
                <a:ea typeface="Open Sans Light"/>
                <a:cs typeface="Open Sans Light"/>
              </a:rPr>
              <a:t>Meeting meeting #2- What to do after my PhD/</a:t>
            </a:r>
            <a:r>
              <a:rPr lang="en-US" sz="1800" dirty="0" err="1">
                <a:latin typeface="Aptos"/>
                <a:ea typeface="Open Sans Light"/>
                <a:cs typeface="Open Sans Light"/>
              </a:rPr>
              <a:t>PostDoc</a:t>
            </a:r>
            <a:r>
              <a:rPr lang="en-US" sz="1800" dirty="0">
                <a:latin typeface="Aptos"/>
                <a:ea typeface="Open Sans Light"/>
                <a:cs typeface="Open Sans Light"/>
              </a:rPr>
              <a:t>?</a:t>
            </a:r>
          </a:p>
          <a:p>
            <a:pPr marL="285750" indent="-285750">
              <a:buFont typeface="Arial" pitchFamily="34" charset="0"/>
              <a:buChar char="•"/>
            </a:pPr>
            <a:r>
              <a:rPr lang="en-US" sz="1800" dirty="0">
                <a:latin typeface="Aptos"/>
                <a:ea typeface="Open Sans Light"/>
                <a:cs typeface="Open Sans Light"/>
              </a:rPr>
              <a:t> </a:t>
            </a:r>
            <a:r>
              <a:rPr lang="en-US" sz="1400" dirty="0">
                <a:latin typeface="Aptos"/>
                <a:ea typeface="Open Sans Light"/>
                <a:cs typeface="Open Sans Light"/>
              </a:rPr>
              <a:t>We had two speakers, Audrey from Academic Transfer and Pablo, who shared the different paths we can take after our PhD or postdoc, along with their personal experiences.</a:t>
            </a:r>
            <a:endParaRPr lang="en-US" sz="1800" dirty="0">
              <a:latin typeface="Aptos" panose="020B0004020202020204" pitchFamily="34" charset="0"/>
            </a:endParaRPr>
          </a:p>
          <a:p>
            <a:endParaRPr lang="en-US" sz="1800" b="1" dirty="0">
              <a:latin typeface="Aptos" panose="020B0004020202020204" pitchFamily="34" charset="0"/>
            </a:endParaRPr>
          </a:p>
          <a:p>
            <a:endParaRPr lang="en-US" sz="1800" b="1" dirty="0">
              <a:latin typeface="Aptos" panose="020B0004020202020204" pitchFamily="34" charset="0"/>
            </a:endParaRPr>
          </a:p>
          <a:p>
            <a:endParaRPr lang="en-US" sz="1800" b="1" dirty="0">
              <a:latin typeface="Aptos" panose="020B0004020202020204" pitchFamily="34" charset="0"/>
            </a:endParaRPr>
          </a:p>
          <a:p>
            <a:endParaRPr lang="en-US" sz="1800" b="1" dirty="0">
              <a:latin typeface="Aptos" panose="020B0004020202020204" pitchFamily="34" charset="0"/>
            </a:endParaRPr>
          </a:p>
          <a:p>
            <a:endParaRPr lang="en-US" sz="1800" b="1" dirty="0">
              <a:latin typeface="Aptos" panose="020B0004020202020204" pitchFamily="34" charset="0"/>
            </a:endParaRPr>
          </a:p>
          <a:p>
            <a:endParaRPr lang="en-US" sz="1800" b="1" dirty="0">
              <a:latin typeface="Aptos" panose="020B0004020202020204" pitchFamily="34" charset="0"/>
            </a:endParaRPr>
          </a:p>
          <a:p>
            <a:endParaRPr lang="en-US" sz="1800" b="1" dirty="0">
              <a:latin typeface="Aptos" panose="020B0004020202020204" pitchFamily="34" charset="0"/>
            </a:endParaRPr>
          </a:p>
          <a:p>
            <a:endParaRPr lang="en-US" sz="1800" b="1" dirty="0">
              <a:latin typeface="Aptos" panose="020B0004020202020204" pitchFamily="34" charset="0"/>
            </a:endParaRPr>
          </a:p>
          <a:p>
            <a:endParaRPr lang="en-US" sz="1800" b="1" dirty="0">
              <a:latin typeface="Aptos" panose="020B0004020202020204" pitchFamily="34" charset="0"/>
            </a:endParaRPr>
          </a:p>
          <a:p>
            <a:endParaRPr lang="en-US" sz="1800" b="1" dirty="0">
              <a:latin typeface="Aptos" panose="020B0004020202020204" pitchFamily="34" charset="0"/>
            </a:endParaRPr>
          </a:p>
        </p:txBody>
      </p:sp>
      <p:pic>
        <p:nvPicPr>
          <p:cNvPr id="8" name="Picture 7">
            <a:extLst>
              <a:ext uri="{FF2B5EF4-FFF2-40B4-BE49-F238E27FC236}">
                <a16:creationId xmlns:a16="http://schemas.microsoft.com/office/drawing/2014/main" id="{361D21CA-BF13-37B2-165F-E2E74EE7354F}"/>
              </a:ext>
            </a:extLst>
          </p:cNvPr>
          <p:cNvPicPr/>
          <p:nvPr/>
        </p:nvPicPr>
        <p:blipFill>
          <a:blip r:embed="rId3"/>
          <a:stretch/>
        </p:blipFill>
        <p:spPr>
          <a:xfrm>
            <a:off x="296511" y="755937"/>
            <a:ext cx="778926" cy="764931"/>
          </a:xfrm>
          <a:prstGeom prst="rect">
            <a:avLst/>
          </a:prstGeom>
          <a:ln>
            <a:noFill/>
          </a:ln>
        </p:spPr>
      </p:pic>
      <p:pic>
        <p:nvPicPr>
          <p:cNvPr id="10" name="Picture 9">
            <a:extLst>
              <a:ext uri="{FF2B5EF4-FFF2-40B4-BE49-F238E27FC236}">
                <a16:creationId xmlns:a16="http://schemas.microsoft.com/office/drawing/2014/main" id="{B9A87EBF-AAD2-16B6-75E9-84C48E0A5037}"/>
              </a:ext>
            </a:extLst>
          </p:cNvPr>
          <p:cNvPicPr/>
          <p:nvPr/>
        </p:nvPicPr>
        <p:blipFill>
          <a:blip r:embed="rId4"/>
          <a:stretch/>
        </p:blipFill>
        <p:spPr>
          <a:xfrm>
            <a:off x="359302" y="3430117"/>
            <a:ext cx="655031" cy="665000"/>
          </a:xfrm>
          <a:prstGeom prst="rect">
            <a:avLst/>
          </a:prstGeom>
          <a:ln>
            <a:noFill/>
          </a:ln>
        </p:spPr>
      </p:pic>
      <p:pic>
        <p:nvPicPr>
          <p:cNvPr id="5" name="Picture 4" descr="A yellow background with black text&#10;&#10;Description automatically generated">
            <a:extLst>
              <a:ext uri="{FF2B5EF4-FFF2-40B4-BE49-F238E27FC236}">
                <a16:creationId xmlns:a16="http://schemas.microsoft.com/office/drawing/2014/main" id="{CEADB522-67F5-857F-5CB4-D9B730636FCB}"/>
              </a:ext>
            </a:extLst>
          </p:cNvPr>
          <p:cNvPicPr>
            <a:picLocks noChangeAspect="1"/>
          </p:cNvPicPr>
          <p:nvPr/>
        </p:nvPicPr>
        <p:blipFill>
          <a:blip r:embed="rId5"/>
          <a:stretch>
            <a:fillRect/>
          </a:stretch>
        </p:blipFill>
        <p:spPr>
          <a:xfrm>
            <a:off x="9334702" y="155985"/>
            <a:ext cx="2560787" cy="2152470"/>
          </a:xfrm>
          <a:prstGeom prst="rect">
            <a:avLst/>
          </a:prstGeom>
        </p:spPr>
      </p:pic>
      <p:pic>
        <p:nvPicPr>
          <p:cNvPr id="12" name="Picture 11" descr="A qr code with black squares&#10;&#10;Description automatically generated">
            <a:extLst>
              <a:ext uri="{FF2B5EF4-FFF2-40B4-BE49-F238E27FC236}">
                <a16:creationId xmlns:a16="http://schemas.microsoft.com/office/drawing/2014/main" id="{F16D4021-5103-35C2-0DB2-6B6015ECF19B}"/>
              </a:ext>
            </a:extLst>
          </p:cNvPr>
          <p:cNvPicPr>
            <a:picLocks noChangeAspect="1"/>
          </p:cNvPicPr>
          <p:nvPr/>
        </p:nvPicPr>
        <p:blipFill>
          <a:blip r:embed="rId6"/>
          <a:stretch>
            <a:fillRect/>
          </a:stretch>
        </p:blipFill>
        <p:spPr>
          <a:xfrm>
            <a:off x="10076900" y="4886455"/>
            <a:ext cx="1595528" cy="1584745"/>
          </a:xfrm>
          <a:prstGeom prst="rect">
            <a:avLst/>
          </a:prstGeom>
        </p:spPr>
      </p:pic>
      <p:sp>
        <p:nvSpPr>
          <p:cNvPr id="14" name="TextBox 13">
            <a:extLst>
              <a:ext uri="{FF2B5EF4-FFF2-40B4-BE49-F238E27FC236}">
                <a16:creationId xmlns:a16="http://schemas.microsoft.com/office/drawing/2014/main" id="{60D7CF23-3390-5010-1B25-43B82F7985A2}"/>
              </a:ext>
            </a:extLst>
          </p:cNvPr>
          <p:cNvSpPr txBox="1"/>
          <p:nvPr/>
        </p:nvSpPr>
        <p:spPr>
          <a:xfrm>
            <a:off x="1446362" y="6244806"/>
            <a:ext cx="53670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000" dirty="0">
                <a:latin typeface="Aptos"/>
              </a:rPr>
              <a:t>We aim for one representative per NLP group at UU and UMCU. </a:t>
            </a:r>
            <a:endParaRPr lang="en-US" dirty="0">
              <a:latin typeface="Calibri" panose="020F0502020204030204"/>
              <a:ea typeface="Calibri" panose="020F0502020204030204"/>
              <a:cs typeface="Calibri" panose="020F0502020204030204"/>
            </a:endParaRPr>
          </a:p>
          <a:p>
            <a:r>
              <a:rPr lang="en-US" sz="1000" dirty="0">
                <a:latin typeface="Aptos"/>
              </a:rPr>
              <a:t>         Interested? Email h.mohammadi@uu.nl.</a:t>
            </a:r>
            <a:endParaRPr lang="en-US">
              <a:ea typeface="Calibri" panose="020F0502020204030204"/>
              <a:cs typeface="Calibri" panose="020F0502020204030204"/>
            </a:endParaRPr>
          </a:p>
        </p:txBody>
      </p:sp>
      <p:pic>
        <p:nvPicPr>
          <p:cNvPr id="16" name="Picture 15" descr="A person standing in front of a large table&#10;&#10;AI-generated content may be incorrect.">
            <a:extLst>
              <a:ext uri="{FF2B5EF4-FFF2-40B4-BE49-F238E27FC236}">
                <a16:creationId xmlns:a16="http://schemas.microsoft.com/office/drawing/2014/main" id="{FBE64643-8BE0-03C2-9A31-4EBB7261B2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0494" y="2331215"/>
            <a:ext cx="3325730" cy="2494298"/>
          </a:xfrm>
          <a:prstGeom prst="rect">
            <a:avLst/>
          </a:prstGeom>
        </p:spPr>
      </p:pic>
      <p:pic>
        <p:nvPicPr>
          <p:cNvPr id="18" name="Picture 17" descr="A person standing in front of a screen&#10;&#10;AI-generated content may be incorrect.">
            <a:extLst>
              <a:ext uri="{FF2B5EF4-FFF2-40B4-BE49-F238E27FC236}">
                <a16:creationId xmlns:a16="http://schemas.microsoft.com/office/drawing/2014/main" id="{2672F3DF-50B4-EE10-851B-F486B53FFA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373" y="3950563"/>
            <a:ext cx="3325731" cy="2494298"/>
          </a:xfrm>
          <a:prstGeom prst="rect">
            <a:avLst/>
          </a:prstGeom>
        </p:spPr>
      </p:pic>
      <p:sp>
        <p:nvSpPr>
          <p:cNvPr id="19" name="TextBox 18">
            <a:extLst>
              <a:ext uri="{FF2B5EF4-FFF2-40B4-BE49-F238E27FC236}">
                <a16:creationId xmlns:a16="http://schemas.microsoft.com/office/drawing/2014/main" id="{CA56EE2B-E5E4-E462-6F2C-EE5B9A0BCAA3}"/>
              </a:ext>
            </a:extLst>
          </p:cNvPr>
          <p:cNvSpPr txBox="1"/>
          <p:nvPr/>
        </p:nvSpPr>
        <p:spPr>
          <a:xfrm>
            <a:off x="10340545" y="6416726"/>
            <a:ext cx="106823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u="sng" dirty="0">
                <a:solidFill>
                  <a:srgbClr val="467886"/>
                </a:solidFill>
                <a:latin typeface="Arial"/>
                <a:cs typeface="Arial"/>
                <a:hlinkClick r:id="rId9"/>
              </a:rPr>
              <a:t>Teams Channel</a:t>
            </a:r>
            <a:endParaRPr lang="en-US" dirty="0"/>
          </a:p>
        </p:txBody>
      </p:sp>
    </p:spTree>
    <p:extLst>
      <p:ext uri="{BB962C8B-B14F-4D97-AF65-F5344CB8AC3E}">
        <p14:creationId xmlns:p14="http://schemas.microsoft.com/office/powerpoint/2010/main" val="923998205"/>
      </p:ext>
    </p:extLst>
  </p:cSld>
  <p:clrMapOvr>
    <a:masterClrMapping/>
  </p:clrMapOvr>
</p:sld>
</file>

<file path=ppt/theme/theme1.xml><?xml version="1.0" encoding="utf-8"?>
<a:theme xmlns:a="http://schemas.openxmlformats.org/drawingml/2006/main" name="UMC PowerPoint ENG">
  <a:themeElements>
    <a:clrScheme name="UMC + WKZ">
      <a:dk1>
        <a:srgbClr val="004285"/>
      </a:dk1>
      <a:lt1>
        <a:sysClr val="window" lastClr="FFFFFF"/>
      </a:lt1>
      <a:dk2>
        <a:srgbClr val="1191FA"/>
      </a:dk2>
      <a:lt2>
        <a:srgbClr val="FC6039"/>
      </a:lt2>
      <a:accent1>
        <a:srgbClr val="1191FA"/>
      </a:accent1>
      <a:accent2>
        <a:srgbClr val="FC6039"/>
      </a:accent2>
      <a:accent3>
        <a:srgbClr val="C2E4FF"/>
      </a:accent3>
      <a:accent4>
        <a:srgbClr val="F1D9D3"/>
      </a:accent4>
      <a:accent5>
        <a:srgbClr val="004285"/>
      </a:accent5>
      <a:accent6>
        <a:srgbClr val="D6E6D6"/>
      </a:accent6>
      <a:hlink>
        <a:srgbClr val="1A21D5"/>
      </a:hlink>
      <a:folHlink>
        <a:srgbClr val="1A21D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Lichtblauw 1">
      <a:srgbClr val="1191FA"/>
    </a:custClr>
    <a:custClr name="Oranje">
      <a:srgbClr val="FC6039"/>
    </a:custClr>
    <a:custClr name="Lichtblauw 2">
      <a:srgbClr val="C2E4FF"/>
    </a:custClr>
    <a:custClr name="Lichtoranje">
      <a:srgbClr val="F1D9D3"/>
    </a:custClr>
    <a:custClr name="Donkerblauw">
      <a:srgbClr val="004285"/>
    </a:custClr>
    <a:custClr name="Lichtgroen">
      <a:srgbClr val="D6E6D6"/>
    </a:custClr>
  </a:custClrLst>
  <a:extLst>
    <a:ext uri="{05A4C25C-085E-4340-85A3-A5531E510DB2}">
      <thm15:themeFamily xmlns:thm15="http://schemas.microsoft.com/office/thememl/2012/main" name="UMC_PowerPoint_ENG_Template.potx" id="{8BD2C18E-2DE2-44CC-8A08-3D413E8572D4}" vid="{10FCD471-8DA0-4AAB-B603-FFEA83A4AC47}"/>
    </a:ext>
  </a:extLst>
</a:theme>
</file>

<file path=docProps/app.xml><?xml version="1.0" encoding="utf-8"?>
<Properties xmlns="http://schemas.openxmlformats.org/officeDocument/2006/extended-properties" xmlns:vt="http://schemas.openxmlformats.org/officeDocument/2006/docPropsVTypes">
  <TotalTime>26</TotalTime>
  <Words>111</Words>
  <Application>Microsoft Macintosh PowerPoint</Application>
  <PresentationFormat>Widescreen</PresentationFormat>
  <Paragraphs>25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Arial</vt:lpstr>
      <vt:lpstr>Calibri</vt:lpstr>
      <vt:lpstr>Open Sans</vt:lpstr>
      <vt:lpstr>Open Sans ExtraBold</vt:lpstr>
      <vt:lpstr>Open Sans Light</vt:lpstr>
      <vt:lpstr>UMC PowerPoint ENG</vt:lpstr>
      <vt:lpstr>NLP@U Young Scholars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Utrecht NLP Hub (NLP@U)</dc:title>
  <dc:creator>Bagheri, A. (Ayoub)</dc:creator>
  <cp:lastModifiedBy>Hadi Mohammadi</cp:lastModifiedBy>
  <cp:revision>92</cp:revision>
  <dcterms:created xsi:type="dcterms:W3CDTF">2024-10-01T09:47:55Z</dcterms:created>
  <dcterms:modified xsi:type="dcterms:W3CDTF">2025-10-18T23:01:48Z</dcterms:modified>
</cp:coreProperties>
</file>